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1" r:id="rId6"/>
    <p:sldId id="267" r:id="rId7"/>
    <p:sldId id="269" r:id="rId8"/>
    <p:sldId id="278" r:id="rId9"/>
    <p:sldId id="268" r:id="rId10"/>
    <p:sldId id="275" r:id="rId11"/>
    <p:sldId id="263" r:id="rId12"/>
    <p:sldId id="264" r:id="rId13"/>
    <p:sldId id="282" r:id="rId14"/>
    <p:sldId id="283" r:id="rId15"/>
    <p:sldId id="284" r:id="rId16"/>
    <p:sldId id="285" r:id="rId17"/>
    <p:sldId id="286" r:id="rId18"/>
    <p:sldId id="272" r:id="rId19"/>
    <p:sldId id="273" r:id="rId20"/>
    <p:sldId id="280" r:id="rId21"/>
    <p:sldId id="281" r:id="rId22"/>
    <p:sldId id="271" r:id="rId23"/>
    <p:sldId id="276" r:id="rId24"/>
    <p:sldId id="266" r:id="rId25"/>
    <p:sldId id="279" r:id="rId26"/>
    <p:sldId id="277" r:id="rId27"/>
    <p:sldId id="260" r:id="rId28"/>
    <p:sldId id="262" r:id="rId29"/>
    <p:sldId id="274" r:id="rId30"/>
    <p:sldId id="265" r:id="rId3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057D"/>
    <a:srgbClr val="97C72C"/>
    <a:srgbClr val="E5011A"/>
    <a:srgbClr val="F26D1A"/>
    <a:srgbClr val="139DEC"/>
    <a:srgbClr val="149A40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98E6ED-B546-4302-BE0C-6644B5505C00}" v="216" dt="2024-09-20T06:21:31.127"/>
    <p1510:client id="{A7960826-5A10-44B8-94F0-96A9F32B63B6}" v="35" dt="2024-09-20T10:52:16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arzyna Makowska (kmakowska)" userId="S::kmakowska@o365.umk.pl::9363641e-a10c-4952-9a6e-9193757ceee8" providerId="AD" clId="Web-{0998E6ED-B546-4302-BE0C-6644B5505C00}"/>
    <pc:docChg chg="addSld delSld modSld sldOrd">
      <pc:chgData name="Katarzyna Makowska (kmakowska)" userId="S::kmakowska@o365.umk.pl::9363641e-a10c-4952-9a6e-9193757ceee8" providerId="AD" clId="Web-{0998E6ED-B546-4302-BE0C-6644B5505C00}" dt="2024-09-20T06:21:31.127" v="212" actId="20577"/>
      <pc:docMkLst>
        <pc:docMk/>
      </pc:docMkLst>
      <pc:sldChg chg="ord">
        <pc:chgData name="Katarzyna Makowska (kmakowska)" userId="S::kmakowska@o365.umk.pl::9363641e-a10c-4952-9a6e-9193757ceee8" providerId="AD" clId="Web-{0998E6ED-B546-4302-BE0C-6644B5505C00}" dt="2024-09-20T06:02:54.867" v="163"/>
        <pc:sldMkLst>
          <pc:docMk/>
          <pc:sldMk cId="3489301676" sldId="263"/>
        </pc:sldMkLst>
      </pc:sldChg>
      <pc:sldChg chg="modSp ord">
        <pc:chgData name="Katarzyna Makowska (kmakowska)" userId="S::kmakowska@o365.umk.pl::9363641e-a10c-4952-9a6e-9193757ceee8" providerId="AD" clId="Web-{0998E6ED-B546-4302-BE0C-6644B5505C00}" dt="2024-09-20T06:04:06.903" v="167"/>
        <pc:sldMkLst>
          <pc:docMk/>
          <pc:sldMk cId="4120319844" sldId="264"/>
        </pc:sldMkLst>
        <pc:spChg chg="mod">
          <ac:chgData name="Katarzyna Makowska (kmakowska)" userId="S::kmakowska@o365.umk.pl::9363641e-a10c-4952-9a6e-9193757ceee8" providerId="AD" clId="Web-{0998E6ED-B546-4302-BE0C-6644B5505C00}" dt="2024-09-20T05:58:17.739" v="143" actId="20577"/>
          <ac:spMkLst>
            <pc:docMk/>
            <pc:sldMk cId="4120319844" sldId="264"/>
            <ac:spMk id="8" creationId="{00000000-0000-0000-0000-000000000000}"/>
          </ac:spMkLst>
        </pc:spChg>
      </pc:sldChg>
      <pc:sldChg chg="modSp ord">
        <pc:chgData name="Katarzyna Makowska (kmakowska)" userId="S::kmakowska@o365.umk.pl::9363641e-a10c-4952-9a6e-9193757ceee8" providerId="AD" clId="Web-{0998E6ED-B546-4302-BE0C-6644B5505C00}" dt="2024-09-20T06:03:07.571" v="164"/>
        <pc:sldMkLst>
          <pc:docMk/>
          <pc:sldMk cId="3352337720" sldId="268"/>
        </pc:sldMkLst>
        <pc:spChg chg="mod">
          <ac:chgData name="Katarzyna Makowska (kmakowska)" userId="S::kmakowska@o365.umk.pl::9363641e-a10c-4952-9a6e-9193757ceee8" providerId="AD" clId="Web-{0998E6ED-B546-4302-BE0C-6644B5505C00}" dt="2024-09-20T05:57:39.362" v="130" actId="20577"/>
          <ac:spMkLst>
            <pc:docMk/>
            <pc:sldMk cId="3352337720" sldId="268"/>
            <ac:spMk id="8" creationId="{00000000-0000-0000-0000-000000000000}"/>
          </ac:spMkLst>
        </pc:spChg>
      </pc:sldChg>
      <pc:sldChg chg="modSp">
        <pc:chgData name="Katarzyna Makowska (kmakowska)" userId="S::kmakowska@o365.umk.pl::9363641e-a10c-4952-9a6e-9193757ceee8" providerId="AD" clId="Web-{0998E6ED-B546-4302-BE0C-6644B5505C00}" dt="2024-09-20T05:55:04.210" v="28" actId="20577"/>
        <pc:sldMkLst>
          <pc:docMk/>
          <pc:sldMk cId="4063439303" sldId="269"/>
        </pc:sldMkLst>
        <pc:spChg chg="mod">
          <ac:chgData name="Katarzyna Makowska (kmakowska)" userId="S::kmakowska@o365.umk.pl::9363641e-a10c-4952-9a6e-9193757ceee8" providerId="AD" clId="Web-{0998E6ED-B546-4302-BE0C-6644B5505C00}" dt="2024-09-20T05:55:04.210" v="28" actId="20577"/>
          <ac:spMkLst>
            <pc:docMk/>
            <pc:sldMk cId="4063439303" sldId="269"/>
            <ac:spMk id="8" creationId="{00000000-0000-0000-0000-000000000000}"/>
          </ac:spMkLst>
        </pc:spChg>
      </pc:sldChg>
      <pc:sldChg chg="modSp del ord">
        <pc:chgData name="Katarzyna Makowska (kmakowska)" userId="S::kmakowska@o365.umk.pl::9363641e-a10c-4952-9a6e-9193757ceee8" providerId="AD" clId="Web-{0998E6ED-B546-4302-BE0C-6644B5505C00}" dt="2024-09-20T06:03:48.089" v="166"/>
        <pc:sldMkLst>
          <pc:docMk/>
          <pc:sldMk cId="2329497913" sldId="270"/>
        </pc:sldMkLst>
        <pc:spChg chg="mod">
          <ac:chgData name="Katarzyna Makowska (kmakowska)" userId="S::kmakowska@o365.umk.pl::9363641e-a10c-4952-9a6e-9193757ceee8" providerId="AD" clId="Web-{0998E6ED-B546-4302-BE0C-6644B5505C00}" dt="2024-09-20T05:56:04.792" v="76" actId="20577"/>
          <ac:spMkLst>
            <pc:docMk/>
            <pc:sldMk cId="2329497913" sldId="270"/>
            <ac:spMk id="8" creationId="{00000000-0000-0000-0000-000000000000}"/>
          </ac:spMkLst>
        </pc:spChg>
      </pc:sldChg>
      <pc:sldChg chg="ord">
        <pc:chgData name="Katarzyna Makowska (kmakowska)" userId="S::kmakowska@o365.umk.pl::9363641e-a10c-4952-9a6e-9193757ceee8" providerId="AD" clId="Web-{0998E6ED-B546-4302-BE0C-6644B5505C00}" dt="2024-09-20T06:02:27.881" v="161"/>
        <pc:sldMkLst>
          <pc:docMk/>
          <pc:sldMk cId="242912674" sldId="275"/>
        </pc:sldMkLst>
      </pc:sldChg>
      <pc:sldChg chg="modSp add replId">
        <pc:chgData name="Katarzyna Makowska (kmakowska)" userId="S::kmakowska@o365.umk.pl::9363641e-a10c-4952-9a6e-9193757ceee8" providerId="AD" clId="Web-{0998E6ED-B546-4302-BE0C-6644B5505C00}" dt="2024-09-20T06:01:28.470" v="159" actId="20577"/>
        <pc:sldMkLst>
          <pc:docMk/>
          <pc:sldMk cId="3366296825" sldId="282"/>
        </pc:sldMkLst>
        <pc:spChg chg="mod">
          <ac:chgData name="Katarzyna Makowska (kmakowska)" userId="S::kmakowska@o365.umk.pl::9363641e-a10c-4952-9a6e-9193757ceee8" providerId="AD" clId="Web-{0998E6ED-B546-4302-BE0C-6644B5505C00}" dt="2024-09-20T06:01:28.470" v="159" actId="20577"/>
          <ac:spMkLst>
            <pc:docMk/>
            <pc:sldMk cId="3366296825" sldId="282"/>
            <ac:spMk id="8" creationId="{00000000-0000-0000-0000-000000000000}"/>
          </ac:spMkLst>
        </pc:spChg>
      </pc:sldChg>
      <pc:sldChg chg="modSp add replId">
        <pc:chgData name="Katarzyna Makowska (kmakowska)" userId="S::kmakowska@o365.umk.pl::9363641e-a10c-4952-9a6e-9193757ceee8" providerId="AD" clId="Web-{0998E6ED-B546-4302-BE0C-6644B5505C00}" dt="2024-09-20T06:08:18.091" v="182" actId="20577"/>
        <pc:sldMkLst>
          <pc:docMk/>
          <pc:sldMk cId="2165777242" sldId="283"/>
        </pc:sldMkLst>
        <pc:spChg chg="mod">
          <ac:chgData name="Katarzyna Makowska (kmakowska)" userId="S::kmakowska@o365.umk.pl::9363641e-a10c-4952-9a6e-9193757ceee8" providerId="AD" clId="Web-{0998E6ED-B546-4302-BE0C-6644B5505C00}" dt="2024-09-20T06:08:18.091" v="182" actId="20577"/>
          <ac:spMkLst>
            <pc:docMk/>
            <pc:sldMk cId="2165777242" sldId="283"/>
            <ac:spMk id="8" creationId="{00000000-0000-0000-0000-000000000000}"/>
          </ac:spMkLst>
        </pc:spChg>
      </pc:sldChg>
      <pc:sldChg chg="modSp add replId">
        <pc:chgData name="Katarzyna Makowska (kmakowska)" userId="S::kmakowska@o365.umk.pl::9363641e-a10c-4952-9a6e-9193757ceee8" providerId="AD" clId="Web-{0998E6ED-B546-4302-BE0C-6644B5505C00}" dt="2024-09-20T06:09:20.017" v="192" actId="20577"/>
        <pc:sldMkLst>
          <pc:docMk/>
          <pc:sldMk cId="2153769852" sldId="284"/>
        </pc:sldMkLst>
        <pc:spChg chg="mod">
          <ac:chgData name="Katarzyna Makowska (kmakowska)" userId="S::kmakowska@o365.umk.pl::9363641e-a10c-4952-9a6e-9193757ceee8" providerId="AD" clId="Web-{0998E6ED-B546-4302-BE0C-6644B5505C00}" dt="2024-09-20T06:09:20.017" v="192" actId="20577"/>
          <ac:spMkLst>
            <pc:docMk/>
            <pc:sldMk cId="2153769852" sldId="284"/>
            <ac:spMk id="8" creationId="{00000000-0000-0000-0000-000000000000}"/>
          </ac:spMkLst>
        </pc:spChg>
      </pc:sldChg>
      <pc:sldChg chg="modSp add replId">
        <pc:chgData name="Katarzyna Makowska (kmakowska)" userId="S::kmakowska@o365.umk.pl::9363641e-a10c-4952-9a6e-9193757ceee8" providerId="AD" clId="Web-{0998E6ED-B546-4302-BE0C-6644B5505C00}" dt="2024-09-20T06:19:54.902" v="208" actId="20577"/>
        <pc:sldMkLst>
          <pc:docMk/>
          <pc:sldMk cId="3105623709" sldId="285"/>
        </pc:sldMkLst>
        <pc:spChg chg="mod">
          <ac:chgData name="Katarzyna Makowska (kmakowska)" userId="S::kmakowska@o365.umk.pl::9363641e-a10c-4952-9a6e-9193757ceee8" providerId="AD" clId="Web-{0998E6ED-B546-4302-BE0C-6644B5505C00}" dt="2024-09-20T06:19:54.902" v="208" actId="20577"/>
          <ac:spMkLst>
            <pc:docMk/>
            <pc:sldMk cId="3105623709" sldId="285"/>
            <ac:spMk id="8" creationId="{00000000-0000-0000-0000-000000000000}"/>
          </ac:spMkLst>
        </pc:spChg>
      </pc:sldChg>
      <pc:sldChg chg="modSp add replId">
        <pc:chgData name="Katarzyna Makowska (kmakowska)" userId="S::kmakowska@o365.umk.pl::9363641e-a10c-4952-9a6e-9193757ceee8" providerId="AD" clId="Web-{0998E6ED-B546-4302-BE0C-6644B5505C00}" dt="2024-09-20T06:21:31.127" v="212" actId="20577"/>
        <pc:sldMkLst>
          <pc:docMk/>
          <pc:sldMk cId="2588584855" sldId="286"/>
        </pc:sldMkLst>
        <pc:spChg chg="mod">
          <ac:chgData name="Katarzyna Makowska (kmakowska)" userId="S::kmakowska@o365.umk.pl::9363641e-a10c-4952-9a6e-9193757ceee8" providerId="AD" clId="Web-{0998E6ED-B546-4302-BE0C-6644B5505C00}" dt="2024-09-20T06:21:31.127" v="212" actId="20577"/>
          <ac:spMkLst>
            <pc:docMk/>
            <pc:sldMk cId="2588584855" sldId="286"/>
            <ac:spMk id="8" creationId="{00000000-0000-0000-0000-000000000000}"/>
          </ac:spMkLst>
        </pc:spChg>
      </pc:sldChg>
    </pc:docChg>
  </pc:docChgLst>
  <pc:docChgLst>
    <pc:chgData name="Katarzyna Makowska (kmakowska)" userId="S::kmakowska@o365.umk.pl::9363641e-a10c-4952-9a6e-9193757ceee8" providerId="AD" clId="Web-{A7960826-5A10-44B8-94F0-96A9F32B63B6}"/>
    <pc:docChg chg="modSld">
      <pc:chgData name="Katarzyna Makowska (kmakowska)" userId="S::kmakowska@o365.umk.pl::9363641e-a10c-4952-9a6e-9193757ceee8" providerId="AD" clId="Web-{A7960826-5A10-44B8-94F0-96A9F32B63B6}" dt="2024-09-20T10:51:40.679" v="37" actId="20577"/>
      <pc:docMkLst>
        <pc:docMk/>
      </pc:docMkLst>
      <pc:sldChg chg="modSp">
        <pc:chgData name="Katarzyna Makowska (kmakowska)" userId="S::kmakowska@o365.umk.pl::9363641e-a10c-4952-9a6e-9193757ceee8" providerId="AD" clId="Web-{A7960826-5A10-44B8-94F0-96A9F32B63B6}" dt="2024-09-20T10:51:40.679" v="37" actId="20577"/>
        <pc:sldMkLst>
          <pc:docMk/>
          <pc:sldMk cId="3366296825" sldId="282"/>
        </pc:sldMkLst>
        <pc:spChg chg="mod">
          <ac:chgData name="Katarzyna Makowska (kmakowska)" userId="S::kmakowska@o365.umk.pl::9363641e-a10c-4952-9a6e-9193757ceee8" providerId="AD" clId="Web-{A7960826-5A10-44B8-94F0-96A9F32B63B6}" dt="2024-09-20T10:51:40.679" v="37" actId="20577"/>
          <ac:spMkLst>
            <pc:docMk/>
            <pc:sldMk cId="3366296825" sldId="282"/>
            <ac:spMk id="8" creationId="{00000000-0000-0000-0000-000000000000}"/>
          </ac:spMkLst>
        </pc:spChg>
      </pc:sldChg>
    </pc:docChg>
  </pc:docChgLst>
  <pc:docChgLst>
    <pc:chgData name="Katarzyna Makowska (kmakowska)" userId="S::kmakowska@o365.umk.pl::9363641e-a10c-4952-9a6e-9193757ceee8" providerId="AD" clId="Web-{7E3B5A61-DED0-4E43-A39E-7E43DC7623FF}"/>
    <pc:docChg chg="sldOrd">
      <pc:chgData name="Katarzyna Makowska (kmakowska)" userId="S::kmakowska@o365.umk.pl::9363641e-a10c-4952-9a6e-9193757ceee8" providerId="AD" clId="Web-{7E3B5A61-DED0-4E43-A39E-7E43DC7623FF}" dt="2024-09-16T09:14:26.610" v="1"/>
      <pc:docMkLst>
        <pc:docMk/>
      </pc:docMkLst>
      <pc:sldChg chg="ord">
        <pc:chgData name="Katarzyna Makowska (kmakowska)" userId="S::kmakowska@o365.umk.pl::9363641e-a10c-4952-9a6e-9193757ceee8" providerId="AD" clId="Web-{7E3B5A61-DED0-4E43-A39E-7E43DC7623FF}" dt="2024-09-16T09:14:26.610" v="1"/>
        <pc:sldMkLst>
          <pc:docMk/>
          <pc:sldMk cId="2007657648" sldId="273"/>
        </pc:sldMkLst>
      </pc:sldChg>
    </pc:docChg>
  </pc:docChgLst>
  <pc:docChgLst>
    <pc:chgData name="Katarzyna Makowska (kmakowska)" userId="S::kmakowska@o365.umk.pl::9363641e-a10c-4952-9a6e-9193757ceee8" providerId="AD" clId="Web-{EC729E74-C771-4C78-A335-DEB4648EED67}"/>
    <pc:docChg chg="modSld">
      <pc:chgData name="Katarzyna Makowska (kmakowska)" userId="S::kmakowska@o365.umk.pl::9363641e-a10c-4952-9a6e-9193757ceee8" providerId="AD" clId="Web-{EC729E74-C771-4C78-A335-DEB4648EED67}" dt="2024-09-16T05:12:38.799" v="0" actId="1076"/>
      <pc:docMkLst>
        <pc:docMk/>
      </pc:docMkLst>
      <pc:sldChg chg="modSp">
        <pc:chgData name="Katarzyna Makowska (kmakowska)" userId="S::kmakowska@o365.umk.pl::9363641e-a10c-4952-9a6e-9193757ceee8" providerId="AD" clId="Web-{EC729E74-C771-4C78-A335-DEB4648EED67}" dt="2024-09-16T05:12:38.799" v="0" actId="1076"/>
        <pc:sldMkLst>
          <pc:docMk/>
          <pc:sldMk cId="3113890327" sldId="256"/>
        </pc:sldMkLst>
        <pc:spChg chg="mod">
          <ac:chgData name="Katarzyna Makowska (kmakowska)" userId="S::kmakowska@o365.umk.pl::9363641e-a10c-4952-9a6e-9193757ceee8" providerId="AD" clId="Web-{EC729E74-C771-4C78-A335-DEB4648EED67}" dt="2024-09-16T05:12:38.799" v="0" actId="1076"/>
          <ac:spMkLst>
            <pc:docMk/>
            <pc:sldMk cId="3113890327" sldId="256"/>
            <ac:spMk id="2" creationId="{1577E73F-8C0F-423C-A676-31AAF9DC1047}"/>
          </ac:spMkLst>
        </pc:spChg>
      </pc:sldChg>
    </pc:docChg>
  </pc:docChgLst>
  <pc:docChgLst>
    <pc:chgData name="Katarzyna Makowska (kmakowska)" userId="S::kmakowska@o365.umk.pl::9363641e-a10c-4952-9a6e-9193757ceee8" providerId="AD" clId="Web-{C076BB11-DC7E-47DB-A69D-B9EB31D7F287}"/>
    <pc:docChg chg="addSld modSld sldOrd">
      <pc:chgData name="Katarzyna Makowska (kmakowska)" userId="S::kmakowska@o365.umk.pl::9363641e-a10c-4952-9a6e-9193757ceee8" providerId="AD" clId="Web-{C076BB11-DC7E-47DB-A69D-B9EB31D7F287}" dt="2024-09-16T06:47:47.003" v="1541" actId="20577"/>
      <pc:docMkLst>
        <pc:docMk/>
      </pc:docMkLst>
      <pc:sldChg chg="ord">
        <pc:chgData name="Katarzyna Makowska (kmakowska)" userId="S::kmakowska@o365.umk.pl::9363641e-a10c-4952-9a6e-9193757ceee8" providerId="AD" clId="Web-{C076BB11-DC7E-47DB-A69D-B9EB31D7F287}" dt="2024-09-16T06:26:58.209" v="1105"/>
        <pc:sldMkLst>
          <pc:docMk/>
          <pc:sldMk cId="436928947" sldId="260"/>
        </pc:sldMkLst>
      </pc:sldChg>
      <pc:sldChg chg="ord">
        <pc:chgData name="Katarzyna Makowska (kmakowska)" userId="S::kmakowska@o365.umk.pl::9363641e-a10c-4952-9a6e-9193757ceee8" providerId="AD" clId="Web-{C076BB11-DC7E-47DB-A69D-B9EB31D7F287}" dt="2024-09-16T06:27:21.976" v="1106"/>
        <pc:sldMkLst>
          <pc:docMk/>
          <pc:sldMk cId="3764272345" sldId="266"/>
        </pc:sldMkLst>
      </pc:sldChg>
      <pc:sldChg chg="modSp">
        <pc:chgData name="Katarzyna Makowska (kmakowska)" userId="S::kmakowska@o365.umk.pl::9363641e-a10c-4952-9a6e-9193757ceee8" providerId="AD" clId="Web-{C076BB11-DC7E-47DB-A69D-B9EB31D7F287}" dt="2024-09-16T06:31:37.563" v="1207" actId="20577"/>
        <pc:sldMkLst>
          <pc:docMk/>
          <pc:sldMk cId="3271514514" sldId="272"/>
        </pc:sldMkLst>
        <pc:spChg chg="mod">
          <ac:chgData name="Katarzyna Makowska (kmakowska)" userId="S::kmakowska@o365.umk.pl::9363641e-a10c-4952-9a6e-9193757ceee8" providerId="AD" clId="Web-{C076BB11-DC7E-47DB-A69D-B9EB31D7F287}" dt="2024-09-16T06:31:37.563" v="1207" actId="20577"/>
          <ac:spMkLst>
            <pc:docMk/>
            <pc:sldMk cId="3271514514" sldId="272"/>
            <ac:spMk id="8" creationId="{00000000-0000-0000-0000-000000000000}"/>
          </ac:spMkLst>
        </pc:spChg>
      </pc:sldChg>
      <pc:sldChg chg="modSp">
        <pc:chgData name="Katarzyna Makowska (kmakowska)" userId="S::kmakowska@o365.umk.pl::9363641e-a10c-4952-9a6e-9193757ceee8" providerId="AD" clId="Web-{C076BB11-DC7E-47DB-A69D-B9EB31D7F287}" dt="2024-09-16T06:28:12.634" v="1125" actId="20577"/>
        <pc:sldMkLst>
          <pc:docMk/>
          <pc:sldMk cId="2007657648" sldId="273"/>
        </pc:sldMkLst>
        <pc:spChg chg="mod">
          <ac:chgData name="Katarzyna Makowska (kmakowska)" userId="S::kmakowska@o365.umk.pl::9363641e-a10c-4952-9a6e-9193757ceee8" providerId="AD" clId="Web-{C076BB11-DC7E-47DB-A69D-B9EB31D7F287}" dt="2024-09-16T06:28:12.634" v="1125" actId="20577"/>
          <ac:spMkLst>
            <pc:docMk/>
            <pc:sldMk cId="2007657648" sldId="273"/>
            <ac:spMk id="8" creationId="{00000000-0000-0000-0000-000000000000}"/>
          </ac:spMkLst>
        </pc:spChg>
      </pc:sldChg>
      <pc:sldChg chg="modSp add ord replId">
        <pc:chgData name="Katarzyna Makowska (kmakowska)" userId="S::kmakowska@o365.umk.pl::9363641e-a10c-4952-9a6e-9193757ceee8" providerId="AD" clId="Web-{C076BB11-DC7E-47DB-A69D-B9EB31D7F287}" dt="2024-09-16T06:26:44.177" v="1103"/>
        <pc:sldMkLst>
          <pc:docMk/>
          <pc:sldMk cId="3525514251" sldId="277"/>
        </pc:sldMkLst>
        <pc:spChg chg="mod">
          <ac:chgData name="Katarzyna Makowska (kmakowska)" userId="S::kmakowska@o365.umk.pl::9363641e-a10c-4952-9a6e-9193757ceee8" providerId="AD" clId="Web-{C076BB11-DC7E-47DB-A69D-B9EB31D7F287}" dt="2024-09-16T06:20:14.226" v="786" actId="20577"/>
          <ac:spMkLst>
            <pc:docMk/>
            <pc:sldMk cId="3525514251" sldId="277"/>
            <ac:spMk id="8" creationId="{00000000-0000-0000-0000-000000000000}"/>
          </ac:spMkLst>
        </pc:spChg>
      </pc:sldChg>
      <pc:sldChg chg="addSp delSp modSp add replId">
        <pc:chgData name="Katarzyna Makowska (kmakowska)" userId="S::kmakowska@o365.umk.pl::9363641e-a10c-4952-9a6e-9193757ceee8" providerId="AD" clId="Web-{C076BB11-DC7E-47DB-A69D-B9EB31D7F287}" dt="2024-09-16T06:29:14.511" v="1143" actId="20577"/>
        <pc:sldMkLst>
          <pc:docMk/>
          <pc:sldMk cId="840314365" sldId="278"/>
        </pc:sldMkLst>
        <pc:spChg chg="mod">
          <ac:chgData name="Katarzyna Makowska (kmakowska)" userId="S::kmakowska@o365.umk.pl::9363641e-a10c-4952-9a6e-9193757ceee8" providerId="AD" clId="Web-{C076BB11-DC7E-47DB-A69D-B9EB31D7F287}" dt="2024-09-16T06:29:14.511" v="1143" actId="20577"/>
          <ac:spMkLst>
            <pc:docMk/>
            <pc:sldMk cId="840314365" sldId="278"/>
            <ac:spMk id="8" creationId="{00000000-0000-0000-0000-000000000000}"/>
          </ac:spMkLst>
        </pc:spChg>
        <pc:graphicFrameChg chg="add del mod">
          <ac:chgData name="Katarzyna Makowska (kmakowska)" userId="S::kmakowska@o365.umk.pl::9363641e-a10c-4952-9a6e-9193757ceee8" providerId="AD" clId="Web-{C076BB11-DC7E-47DB-A69D-B9EB31D7F287}" dt="2024-09-16T06:12:13.630" v="368"/>
          <ac:graphicFrameMkLst>
            <pc:docMk/>
            <pc:sldMk cId="840314365" sldId="278"/>
            <ac:graphicFrameMk id="3" creationId="{A4A59F70-61DD-38D0-769D-7F42808D3D40}"/>
          </ac:graphicFrameMkLst>
        </pc:graphicFrameChg>
      </pc:sldChg>
      <pc:sldChg chg="modSp add replId">
        <pc:chgData name="Katarzyna Makowska (kmakowska)" userId="S::kmakowska@o365.umk.pl::9363641e-a10c-4952-9a6e-9193757ceee8" providerId="AD" clId="Web-{C076BB11-DC7E-47DB-A69D-B9EB31D7F287}" dt="2024-09-16T06:26:16.036" v="1102" actId="20577"/>
        <pc:sldMkLst>
          <pc:docMk/>
          <pc:sldMk cId="3265320542" sldId="279"/>
        </pc:sldMkLst>
        <pc:spChg chg="mod">
          <ac:chgData name="Katarzyna Makowska (kmakowska)" userId="S::kmakowska@o365.umk.pl::9363641e-a10c-4952-9a6e-9193757ceee8" providerId="AD" clId="Web-{C076BB11-DC7E-47DB-A69D-B9EB31D7F287}" dt="2024-09-16T06:26:16.036" v="1102" actId="20577"/>
          <ac:spMkLst>
            <pc:docMk/>
            <pc:sldMk cId="3265320542" sldId="279"/>
            <ac:spMk id="8" creationId="{00000000-0000-0000-0000-000000000000}"/>
          </ac:spMkLst>
        </pc:spChg>
      </pc:sldChg>
      <pc:sldChg chg="modSp add replId">
        <pc:chgData name="Katarzyna Makowska (kmakowska)" userId="S::kmakowska@o365.umk.pl::9363641e-a10c-4952-9a6e-9193757ceee8" providerId="AD" clId="Web-{C076BB11-DC7E-47DB-A69D-B9EB31D7F287}" dt="2024-09-16T06:46:52.345" v="1490" actId="20577"/>
        <pc:sldMkLst>
          <pc:docMk/>
          <pc:sldMk cId="3404724567" sldId="280"/>
        </pc:sldMkLst>
        <pc:spChg chg="mod">
          <ac:chgData name="Katarzyna Makowska (kmakowska)" userId="S::kmakowska@o365.umk.pl::9363641e-a10c-4952-9a6e-9193757ceee8" providerId="AD" clId="Web-{C076BB11-DC7E-47DB-A69D-B9EB31D7F287}" dt="2024-09-16T06:46:52.345" v="1490" actId="20577"/>
          <ac:spMkLst>
            <pc:docMk/>
            <pc:sldMk cId="3404724567" sldId="280"/>
            <ac:spMk id="8" creationId="{00000000-0000-0000-0000-000000000000}"/>
          </ac:spMkLst>
        </pc:spChg>
      </pc:sldChg>
      <pc:sldChg chg="modSp add replId">
        <pc:chgData name="Katarzyna Makowska (kmakowska)" userId="S::kmakowska@o365.umk.pl::9363641e-a10c-4952-9a6e-9193757ceee8" providerId="AD" clId="Web-{C076BB11-DC7E-47DB-A69D-B9EB31D7F287}" dt="2024-09-16T06:47:47.003" v="1541" actId="20577"/>
        <pc:sldMkLst>
          <pc:docMk/>
          <pc:sldMk cId="172093239" sldId="281"/>
        </pc:sldMkLst>
        <pc:spChg chg="mod">
          <ac:chgData name="Katarzyna Makowska (kmakowska)" userId="S::kmakowska@o365.umk.pl::9363641e-a10c-4952-9a6e-9193757ceee8" providerId="AD" clId="Web-{C076BB11-DC7E-47DB-A69D-B9EB31D7F287}" dt="2024-09-16T06:47:47.003" v="1541" actId="20577"/>
          <ac:spMkLst>
            <pc:docMk/>
            <pc:sldMk cId="172093239" sldId="281"/>
            <ac:spMk id="8" creationId="{00000000-0000-0000-0000-000000000000}"/>
          </ac:spMkLst>
        </pc:spChg>
      </pc:sldChg>
    </pc:docChg>
  </pc:docChgLst>
  <pc:docChgLst>
    <pc:chgData name="Katarzyna Makowska (kmakowska)" userId="S::kmakowska@o365.umk.pl::9363641e-a10c-4952-9a6e-9193757ceee8" providerId="AD" clId="Web-{87AFEC73-D5CC-4DEA-BBB5-AB2B3D0BF2A2}"/>
    <pc:docChg chg="addSld modSld">
      <pc:chgData name="Katarzyna Makowska (kmakowska)" userId="S::kmakowska@o365.umk.pl::9363641e-a10c-4952-9a6e-9193757ceee8" providerId="AD" clId="Web-{87AFEC73-D5CC-4DEA-BBB5-AB2B3D0BF2A2}" dt="2024-09-16T06:01:11.871" v="626" actId="20577"/>
      <pc:docMkLst>
        <pc:docMk/>
      </pc:docMkLst>
      <pc:sldChg chg="modSp">
        <pc:chgData name="Katarzyna Makowska (kmakowska)" userId="S::kmakowska@o365.umk.pl::9363641e-a10c-4952-9a6e-9193757ceee8" providerId="AD" clId="Web-{87AFEC73-D5CC-4DEA-BBB5-AB2B3D0BF2A2}" dt="2024-09-16T05:57:57.610" v="547" actId="20577"/>
        <pc:sldMkLst>
          <pc:docMk/>
          <pc:sldMk cId="436928947" sldId="260"/>
        </pc:sldMkLst>
        <pc:spChg chg="mod">
          <ac:chgData name="Katarzyna Makowska (kmakowska)" userId="S::kmakowska@o365.umk.pl::9363641e-a10c-4952-9a6e-9193757ceee8" providerId="AD" clId="Web-{87AFEC73-D5CC-4DEA-BBB5-AB2B3D0BF2A2}" dt="2024-09-16T05:57:57.610" v="547" actId="20577"/>
          <ac:spMkLst>
            <pc:docMk/>
            <pc:sldMk cId="436928947" sldId="260"/>
            <ac:spMk id="8" creationId="{00000000-0000-0000-0000-000000000000}"/>
          </ac:spMkLst>
        </pc:spChg>
      </pc:sldChg>
      <pc:sldChg chg="modSp">
        <pc:chgData name="Katarzyna Makowska (kmakowska)" userId="S::kmakowska@o365.umk.pl::9363641e-a10c-4952-9a6e-9193757ceee8" providerId="AD" clId="Web-{87AFEC73-D5CC-4DEA-BBB5-AB2B3D0BF2A2}" dt="2024-09-16T05:56:39.121" v="465" actId="20577"/>
        <pc:sldMkLst>
          <pc:docMk/>
          <pc:sldMk cId="3489301676" sldId="263"/>
        </pc:sldMkLst>
        <pc:spChg chg="mod">
          <ac:chgData name="Katarzyna Makowska (kmakowska)" userId="S::kmakowska@o365.umk.pl::9363641e-a10c-4952-9a6e-9193757ceee8" providerId="AD" clId="Web-{87AFEC73-D5CC-4DEA-BBB5-AB2B3D0BF2A2}" dt="2024-09-16T05:56:39.121" v="465" actId="20577"/>
          <ac:spMkLst>
            <pc:docMk/>
            <pc:sldMk cId="3489301676" sldId="263"/>
            <ac:spMk id="8" creationId="{00000000-0000-0000-0000-000000000000}"/>
          </ac:spMkLst>
        </pc:spChg>
      </pc:sldChg>
      <pc:sldChg chg="modSp">
        <pc:chgData name="Katarzyna Makowska (kmakowska)" userId="S::kmakowska@o365.umk.pl::9363641e-a10c-4952-9a6e-9193757ceee8" providerId="AD" clId="Web-{87AFEC73-D5CC-4DEA-BBB5-AB2B3D0BF2A2}" dt="2024-09-16T05:56:57.669" v="507" actId="20577"/>
        <pc:sldMkLst>
          <pc:docMk/>
          <pc:sldMk cId="4120319844" sldId="264"/>
        </pc:sldMkLst>
        <pc:spChg chg="mod">
          <ac:chgData name="Katarzyna Makowska (kmakowska)" userId="S::kmakowska@o365.umk.pl::9363641e-a10c-4952-9a6e-9193757ceee8" providerId="AD" clId="Web-{87AFEC73-D5CC-4DEA-BBB5-AB2B3D0BF2A2}" dt="2024-09-16T05:56:57.669" v="507" actId="20577"/>
          <ac:spMkLst>
            <pc:docMk/>
            <pc:sldMk cId="4120319844" sldId="264"/>
            <ac:spMk id="8" creationId="{00000000-0000-0000-0000-000000000000}"/>
          </ac:spMkLst>
        </pc:spChg>
      </pc:sldChg>
      <pc:sldChg chg="modSp">
        <pc:chgData name="Katarzyna Makowska (kmakowska)" userId="S::kmakowska@o365.umk.pl::9363641e-a10c-4952-9a6e-9193757ceee8" providerId="AD" clId="Web-{87AFEC73-D5CC-4DEA-BBB5-AB2B3D0BF2A2}" dt="2024-09-16T05:58:59.473" v="560" actId="20577"/>
        <pc:sldMkLst>
          <pc:docMk/>
          <pc:sldMk cId="3764272345" sldId="266"/>
        </pc:sldMkLst>
        <pc:spChg chg="mod">
          <ac:chgData name="Katarzyna Makowska (kmakowska)" userId="S::kmakowska@o365.umk.pl::9363641e-a10c-4952-9a6e-9193757ceee8" providerId="AD" clId="Web-{87AFEC73-D5CC-4DEA-BBB5-AB2B3D0BF2A2}" dt="2024-09-16T05:58:59.473" v="560" actId="20577"/>
          <ac:spMkLst>
            <pc:docMk/>
            <pc:sldMk cId="3764272345" sldId="266"/>
            <ac:spMk id="8" creationId="{00000000-0000-0000-0000-000000000000}"/>
          </ac:spMkLst>
        </pc:spChg>
      </pc:sldChg>
      <pc:sldChg chg="modSp">
        <pc:chgData name="Katarzyna Makowska (kmakowska)" userId="S::kmakowska@o365.umk.pl::9363641e-a10c-4952-9a6e-9193757ceee8" providerId="AD" clId="Web-{87AFEC73-D5CC-4DEA-BBB5-AB2B3D0BF2A2}" dt="2024-09-16T05:58:24.424" v="556" actId="20577"/>
        <pc:sldMkLst>
          <pc:docMk/>
          <pc:sldMk cId="998084813" sldId="274"/>
        </pc:sldMkLst>
        <pc:spChg chg="mod">
          <ac:chgData name="Katarzyna Makowska (kmakowska)" userId="S::kmakowska@o365.umk.pl::9363641e-a10c-4952-9a6e-9193757ceee8" providerId="AD" clId="Web-{87AFEC73-D5CC-4DEA-BBB5-AB2B3D0BF2A2}" dt="2024-09-16T05:58:24.424" v="556" actId="20577"/>
          <ac:spMkLst>
            <pc:docMk/>
            <pc:sldMk cId="998084813" sldId="274"/>
            <ac:spMk id="8" creationId="{00000000-0000-0000-0000-000000000000}"/>
          </ac:spMkLst>
        </pc:spChg>
      </pc:sldChg>
      <pc:sldChg chg="modSp">
        <pc:chgData name="Katarzyna Makowska (kmakowska)" userId="S::kmakowska@o365.umk.pl::9363641e-a10c-4952-9a6e-9193757ceee8" providerId="AD" clId="Web-{87AFEC73-D5CC-4DEA-BBB5-AB2B3D0BF2A2}" dt="2024-09-16T05:38:30.608" v="8" actId="20577"/>
        <pc:sldMkLst>
          <pc:docMk/>
          <pc:sldMk cId="242912674" sldId="275"/>
        </pc:sldMkLst>
        <pc:spChg chg="mod">
          <ac:chgData name="Katarzyna Makowska (kmakowska)" userId="S::kmakowska@o365.umk.pl::9363641e-a10c-4952-9a6e-9193757ceee8" providerId="AD" clId="Web-{87AFEC73-D5CC-4DEA-BBB5-AB2B3D0BF2A2}" dt="2024-09-16T05:38:30.608" v="8" actId="20577"/>
          <ac:spMkLst>
            <pc:docMk/>
            <pc:sldMk cId="242912674" sldId="275"/>
            <ac:spMk id="8" creationId="{00000000-0000-0000-0000-000000000000}"/>
          </ac:spMkLst>
        </pc:spChg>
      </pc:sldChg>
      <pc:sldChg chg="modSp add replId">
        <pc:chgData name="Katarzyna Makowska (kmakowska)" userId="S::kmakowska@o365.umk.pl::9363641e-a10c-4952-9a6e-9193757ceee8" providerId="AD" clId="Web-{87AFEC73-D5CC-4DEA-BBB5-AB2B3D0BF2A2}" dt="2024-09-16T06:01:11.871" v="626" actId="20577"/>
        <pc:sldMkLst>
          <pc:docMk/>
          <pc:sldMk cId="4217340820" sldId="276"/>
        </pc:sldMkLst>
        <pc:spChg chg="mod">
          <ac:chgData name="Katarzyna Makowska (kmakowska)" userId="S::kmakowska@o365.umk.pl::9363641e-a10c-4952-9a6e-9193757ceee8" providerId="AD" clId="Web-{87AFEC73-D5CC-4DEA-BBB5-AB2B3D0BF2A2}" dt="2024-09-16T06:01:11.871" v="626" actId="20577"/>
          <ac:spMkLst>
            <pc:docMk/>
            <pc:sldMk cId="4217340820" sldId="27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053A98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20.09.2024</a:t>
            </a:fld>
            <a:endParaRPr lang="en-US" sz="180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br>
              <a:rPr lang="en-US" altLang="zh-CN" sz="3200" b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/>
          </a:p>
        </p:txBody>
      </p:sp>
      <p:pic>
        <p:nvPicPr>
          <p:cNvPr id="7" name="Picture 6" descr="logo UMK poziom RGB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21" y="224714"/>
            <a:ext cx="2667000" cy="111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1" y="1102852"/>
            <a:ext cx="9144000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err="1"/>
              <a:t>Dodaj</a:t>
            </a:r>
            <a:r>
              <a:rPr lang="en-US"/>
              <a:t> </a:t>
            </a:r>
            <a:r>
              <a:rPr lang="en-US" err="1"/>
              <a:t>obraz</a:t>
            </a:r>
            <a:endParaRPr 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 aby dodać tytuł prezentacji</a:t>
            </a:r>
            <a:endParaRPr lang="en-US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podtytuł</a:t>
            </a:r>
            <a:r>
              <a:rPr lang="en-US"/>
              <a:t> </a:t>
            </a:r>
            <a:r>
              <a:rPr lang="en-US" err="1"/>
              <a:t>prezentacji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658955" y="3225056"/>
            <a:ext cx="3874862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tekst</a:t>
            </a:r>
            <a:endParaRPr lang="en-US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44836" y="3225056"/>
            <a:ext cx="3914347" cy="135566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tekst</a:t>
            </a:r>
            <a:endParaRPr lang="en-US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544836" y="2525818"/>
            <a:ext cx="7988981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tytuł</a:t>
            </a:r>
            <a:endParaRPr lang="en-US"/>
          </a:p>
        </p:txBody>
      </p:sp>
      <p:pic>
        <p:nvPicPr>
          <p:cNvPr id="14" name="Picture 13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 aby dodać tytuł prezentacji</a:t>
            </a:r>
            <a:endParaRPr lang="en-US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podtytuł</a:t>
            </a:r>
            <a:r>
              <a:rPr lang="en-US"/>
              <a:t> </a:t>
            </a:r>
            <a:r>
              <a:rPr lang="en-US" err="1"/>
              <a:t>prezentacji</a:t>
            </a:r>
            <a:endParaRPr lang="en-US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err="1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/>
              <a:t>4. </a:t>
            </a:r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rozdział</a:t>
            </a:r>
            <a:r>
              <a:rPr lang="en-US"/>
              <a:t>  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/>
              <a:t>5. </a:t>
            </a:r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rozdział</a:t>
            </a:r>
            <a:r>
              <a:rPr lang="en-US"/>
              <a:t>  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/>
              <a:t>6. </a:t>
            </a:r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rozdział</a:t>
            </a:r>
            <a:r>
              <a:rPr lang="en-US"/>
              <a:t>  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/>
              <a:t>7. </a:t>
            </a:r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rozdział</a:t>
            </a:r>
            <a:r>
              <a:rPr lang="en-US"/>
              <a:t>  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/>
              <a:t>8. </a:t>
            </a:r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rozdział</a:t>
            </a:r>
            <a:r>
              <a:rPr lang="en-US"/>
              <a:t>  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/>
              <a:t>3. </a:t>
            </a:r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rozdział</a:t>
            </a:r>
            <a:r>
              <a:rPr lang="en-US"/>
              <a:t>  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/>
              <a:t>2. </a:t>
            </a:r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rozdział</a:t>
            </a:r>
            <a:r>
              <a:rPr lang="en-US"/>
              <a:t>  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/>
              <a:t>1. </a:t>
            </a:r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rozdział</a:t>
            </a:r>
            <a:r>
              <a:rPr lang="en-US"/>
              <a:t>  </a:t>
            </a:r>
          </a:p>
        </p:txBody>
      </p:sp>
      <p:pic>
        <p:nvPicPr>
          <p:cNvPr id="17" name="Picture 16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 aby dodać tytuł prezentacji</a:t>
            </a:r>
            <a:endParaRPr lang="en-US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podtytuł</a:t>
            </a:r>
            <a:r>
              <a:rPr lang="en-US"/>
              <a:t> </a:t>
            </a:r>
            <a:r>
              <a:rPr lang="en-US" err="1"/>
              <a:t>prezentacji</a:t>
            </a:r>
            <a:endParaRPr lang="en-US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60376" y="2808207"/>
            <a:ext cx="8074024" cy="177964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tekst</a:t>
            </a:r>
            <a:endParaRPr lang="en-US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6" y="1881108"/>
            <a:ext cx="7674492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460376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/>
              <a:t>1.</a:t>
            </a:r>
            <a:endParaRPr lang="en-US"/>
          </a:p>
        </p:txBody>
      </p:sp>
      <p:pic>
        <p:nvPicPr>
          <p:cNvPr id="12" name="Picture 11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 aby dodać tytuł prezentacji</a:t>
            </a:r>
            <a:endParaRPr lang="en-US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podtytuł</a:t>
            </a:r>
            <a:r>
              <a:rPr lang="en-US"/>
              <a:t> </a:t>
            </a:r>
            <a:r>
              <a:rPr lang="en-US" err="1"/>
              <a:t>prezentacji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60376" y="2142058"/>
            <a:ext cx="8074024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tekst</a:t>
            </a:r>
          </a:p>
          <a:p>
            <a:pPr lvl="0"/>
            <a:endParaRPr lang="pl-PL"/>
          </a:p>
          <a:p>
            <a:pPr lvl="0"/>
            <a:endParaRPr lang="en-US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460376" y="1206491"/>
            <a:ext cx="7058024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tytuł</a:t>
            </a:r>
          </a:p>
        </p:txBody>
      </p:sp>
      <p:pic>
        <p:nvPicPr>
          <p:cNvPr id="10" name="Picture 9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 aby dodać tytuł prezentacji</a:t>
            </a:r>
            <a:endParaRPr lang="en-US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podtytuł</a:t>
            </a:r>
            <a:r>
              <a:rPr lang="en-US"/>
              <a:t> </a:t>
            </a:r>
            <a:r>
              <a:rPr lang="en-US" err="1"/>
              <a:t>prezentacji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60376" y="1341963"/>
            <a:ext cx="8074024" cy="3238758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tekst</a:t>
            </a:r>
          </a:p>
          <a:p>
            <a:pPr lvl="0"/>
            <a:endParaRPr lang="pl-PL"/>
          </a:p>
          <a:p>
            <a:pPr lvl="0"/>
            <a:endParaRPr lang="en-US"/>
          </a:p>
        </p:txBody>
      </p:sp>
      <p:pic>
        <p:nvPicPr>
          <p:cNvPr id="9" name="Picture 8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544836" y="2433062"/>
            <a:ext cx="4071989" cy="20523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err="1"/>
              <a:t>Dodaj</a:t>
            </a:r>
            <a:r>
              <a:rPr lang="en-US"/>
              <a:t> </a:t>
            </a:r>
            <a:r>
              <a:rPr lang="en-US" err="1"/>
              <a:t>obraz</a:t>
            </a:r>
            <a:endParaRPr 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 aby dodać tytuł prezentacji</a:t>
            </a:r>
            <a:endParaRPr lang="en-US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podtytuł</a:t>
            </a:r>
            <a:r>
              <a:rPr lang="en-US"/>
              <a:t> </a:t>
            </a:r>
            <a:r>
              <a:rPr lang="en-US" err="1"/>
              <a:t>prezentacji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60376" y="1102853"/>
            <a:ext cx="8141428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0523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tekst</a:t>
            </a:r>
            <a:endParaRPr lang="en-US"/>
          </a:p>
        </p:txBody>
      </p:sp>
      <p:pic>
        <p:nvPicPr>
          <p:cNvPr id="14" name="Picture 13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616825" y="1133081"/>
            <a:ext cx="4527175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err="1"/>
              <a:t>Dodaj</a:t>
            </a:r>
            <a:r>
              <a:rPr lang="en-US"/>
              <a:t> </a:t>
            </a:r>
            <a:r>
              <a:rPr lang="en-US" err="1"/>
              <a:t>obraz</a:t>
            </a:r>
            <a:endParaRPr 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 aby dodać tytuł prezentacji</a:t>
            </a:r>
            <a:endParaRPr lang="en-US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podtytuł</a:t>
            </a:r>
            <a:r>
              <a:rPr lang="en-US"/>
              <a:t> </a:t>
            </a:r>
            <a:r>
              <a:rPr lang="en-US" err="1"/>
              <a:t>prezentacji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7" y="1651001"/>
            <a:ext cx="3848978" cy="29225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tekst</a:t>
            </a:r>
            <a:endParaRPr lang="en-US"/>
          </a:p>
        </p:txBody>
      </p:sp>
      <p:pic>
        <p:nvPicPr>
          <p:cNvPr id="10" name="Picture 9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44836" y="1102853"/>
            <a:ext cx="8597712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err="1"/>
              <a:t>Dodaj</a:t>
            </a:r>
            <a:r>
              <a:rPr lang="en-US"/>
              <a:t> </a:t>
            </a:r>
            <a:r>
              <a:rPr lang="en-US" err="1"/>
              <a:t>obraz</a:t>
            </a:r>
            <a:endParaRPr 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 aby dodać tytuł prezentacji</a:t>
            </a:r>
            <a:endParaRPr lang="en-US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podtytuł</a:t>
            </a:r>
            <a:r>
              <a:rPr lang="en-US"/>
              <a:t> </a:t>
            </a:r>
            <a:r>
              <a:rPr lang="en-US" err="1"/>
              <a:t>prezentacji</a:t>
            </a:r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460376" y="4288182"/>
            <a:ext cx="3920325" cy="3781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podpis</a:t>
            </a:r>
            <a:endParaRPr lang="en-US"/>
          </a:p>
        </p:txBody>
      </p:sp>
      <p:pic>
        <p:nvPicPr>
          <p:cNvPr id="13" name="Picture 12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0" y="1107329"/>
            <a:ext cx="5429501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err="1"/>
              <a:t>Dodaj</a:t>
            </a:r>
            <a:r>
              <a:rPr lang="en-US"/>
              <a:t> </a:t>
            </a:r>
            <a:r>
              <a:rPr lang="en-US" err="1"/>
              <a:t>obraz</a:t>
            </a:r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3075220"/>
            <a:ext cx="3747957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err="1"/>
              <a:t>Dodaj</a:t>
            </a:r>
            <a:r>
              <a:rPr lang="en-US"/>
              <a:t> </a:t>
            </a:r>
            <a:r>
              <a:rPr lang="en-US" err="1"/>
              <a:t>obraz</a:t>
            </a:r>
            <a:endParaRPr 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 aby dodać tytuł prezentacji</a:t>
            </a:r>
            <a:endParaRPr lang="en-US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err="1"/>
              <a:t>Kliknij</a:t>
            </a:r>
            <a:r>
              <a:rPr lang="en-US"/>
              <a:t> </a:t>
            </a:r>
            <a:r>
              <a:rPr lang="en-US" err="1"/>
              <a:t>aby</a:t>
            </a:r>
            <a:r>
              <a:rPr lang="en-US"/>
              <a:t> </a:t>
            </a:r>
            <a:r>
              <a:rPr lang="en-US" err="1"/>
              <a:t>dodać</a:t>
            </a:r>
            <a:r>
              <a:rPr lang="en-US"/>
              <a:t> </a:t>
            </a:r>
            <a:r>
              <a:rPr lang="en-US" err="1"/>
              <a:t>podtytuł</a:t>
            </a:r>
            <a:r>
              <a:rPr lang="en-US"/>
              <a:t> </a:t>
            </a:r>
            <a:r>
              <a:rPr lang="en-US" err="1"/>
              <a:t>prezentacji</a:t>
            </a:r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err="1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/>
              <a:t>Kliknij aby dodać podpis</a:t>
            </a:r>
            <a:endParaRPr lang="en-US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err="1"/>
              <a:t>Dodaj</a:t>
            </a:r>
            <a:r>
              <a:rPr lang="en-US"/>
              <a:t> </a:t>
            </a:r>
            <a:r>
              <a:rPr lang="en-US" err="1"/>
              <a:t>obraz</a:t>
            </a:r>
            <a:endParaRPr lang="en-US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err="1"/>
              <a:t>Dodaj</a:t>
            </a:r>
            <a:r>
              <a:rPr lang="en-US"/>
              <a:t> </a:t>
            </a:r>
            <a:r>
              <a:rPr lang="en-US" err="1"/>
              <a:t>obraz</a:t>
            </a:r>
            <a:endParaRPr lang="en-US"/>
          </a:p>
        </p:txBody>
      </p:sp>
      <p:pic>
        <p:nvPicPr>
          <p:cNvPr id="13" name="Picture 12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32612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amorzad.umk.pl/" TargetMode="External"/><Relationship Id="rId3" Type="http://schemas.openxmlformats.org/officeDocument/2006/relationships/hyperlink" Target="https://www.stypendia.umk.pl/" TargetMode="External"/><Relationship Id="rId7" Type="http://schemas.openxmlformats.org/officeDocument/2006/relationships/hyperlink" Target="https://www.umk.pl/uczelnia/wydzialy/" TargetMode="External"/><Relationship Id="rId2" Type="http://schemas.openxmlformats.org/officeDocument/2006/relationships/hyperlink" Target="https://www.umk.pl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biurokarier.umk.pl/" TargetMode="External"/><Relationship Id="rId5" Type="http://schemas.openxmlformats.org/officeDocument/2006/relationships/hyperlink" Target="https://szukaj.bu.umk.pl/discovery/search?vid=48OMNIS_UMKWT:UMK" TargetMode="External"/><Relationship Id="rId4" Type="http://schemas.openxmlformats.org/officeDocument/2006/relationships/hyperlink" Target="https://www.bu.umk.pl/" TargetMode="External"/><Relationship Id="rId9" Type="http://schemas.openxmlformats.org/officeDocument/2006/relationships/hyperlink" Target="https://www.ucs.umk.pl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BON@umk.pl" TargetMode="Externa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kmakowska@o365.umk.pl" TargetMode="External"/><Relationship Id="rId2" Type="http://schemas.openxmlformats.org/officeDocument/2006/relationships/hyperlink" Target="mailto:katarzyna.makowska@umk.pl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mikolaj.piekut@umk.p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osrodek_wsparcia@umk.pl" TargetMode="Externa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slawomir.rylich@umk.pl" TargetMode="External"/><Relationship Id="rId2" Type="http://schemas.openxmlformats.org/officeDocument/2006/relationships/hyperlink" Target="mailto:hanna.solarczyk@umk.pl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1577E73F-8C0F-423C-A676-31AAF9DC1047}"/>
              </a:ext>
            </a:extLst>
          </p:cNvPr>
          <p:cNvSpPr/>
          <p:nvPr/>
        </p:nvSpPr>
        <p:spPr>
          <a:xfrm>
            <a:off x="4209245" y="0"/>
            <a:ext cx="4930665" cy="47730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124458" y="2887917"/>
            <a:ext cx="4755974" cy="886945"/>
          </a:xfrm>
        </p:spPr>
        <p:txBody>
          <a:bodyPr/>
          <a:lstStyle/>
          <a:p>
            <a:pPr algn="ctr"/>
            <a:r>
              <a:rPr lang="pl-PL"/>
              <a:t>Uniwersytet Mikołaja Kopernika</a:t>
            </a:r>
            <a:br>
              <a:rPr lang="pl-PL"/>
            </a:br>
            <a:r>
              <a:rPr lang="pl-PL"/>
              <a:t>w Toruniu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45157" y="1433041"/>
            <a:ext cx="6073074" cy="1149336"/>
          </a:xfrm>
        </p:spPr>
        <p:txBody>
          <a:bodyPr/>
          <a:lstStyle/>
          <a:p>
            <a:pPr algn="ctr"/>
            <a:r>
              <a:rPr lang="pl-PL"/>
              <a:t>Wsparcie osób </a:t>
            </a:r>
            <a:br>
              <a:rPr lang="pl-PL"/>
            </a:br>
            <a:r>
              <a:rPr lang="pl-PL"/>
              <a:t>ze szczególnymi potrzebami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322220" y="1054242"/>
            <a:ext cx="8074024" cy="3238758"/>
          </a:xfrm>
        </p:spPr>
        <p:txBody>
          <a:bodyPr vert="horz" lIns="91440" tIns="45720" rIns="91440" bIns="45720" anchor="t"/>
          <a:lstStyle/>
          <a:p>
            <a:pPr algn="ctr">
              <a:spcAft>
                <a:spcPts val="1200"/>
              </a:spcAft>
            </a:pPr>
            <a:r>
              <a:rPr lang="pl-PL" sz="1800" b="1" dirty="0"/>
              <a:t>Jak wygląda opinia?</a:t>
            </a:r>
            <a:endParaRPr lang="pl-PL" dirty="0"/>
          </a:p>
          <a:p>
            <a:r>
              <a:rPr lang="pl-PL" sz="1000" dirty="0">
                <a:cs typeface="Calibri"/>
              </a:rPr>
              <a:t>W wyniku przeprowadzonych konsultacji i po analizie dokumentacji medycznej stwierdzam, że u studentki:     </a:t>
            </a:r>
            <a:r>
              <a:rPr lang="pl-PL" sz="1000" b="1" dirty="0">
                <a:cs typeface="Calibri"/>
              </a:rPr>
              <a:t>…............</a:t>
            </a:r>
          </a:p>
          <a:p>
            <a:r>
              <a:rPr lang="pl-PL" sz="1000" dirty="0">
                <a:cs typeface="Calibri"/>
              </a:rPr>
              <a:t> występują następujące trudności akademickie:</a:t>
            </a:r>
          </a:p>
          <a:p>
            <a:pPr marL="285750" indent="-285750">
              <a:buFont typeface="Arial"/>
              <a:buChar char="•"/>
            </a:pPr>
            <a:r>
              <a:rPr lang="pl-PL" sz="1000" dirty="0">
                <a:cs typeface="Calibri"/>
              </a:rPr>
              <a:t>trudności w kontaktach z innymi osobami, </a:t>
            </a:r>
          </a:p>
          <a:p>
            <a:pPr marL="285750" indent="-285750">
              <a:buFont typeface="Arial"/>
              <a:buChar char="•"/>
            </a:pPr>
            <a:r>
              <a:rPr lang="pl-PL" sz="1000" dirty="0">
                <a:cs typeface="Calibri"/>
              </a:rPr>
              <a:t>problemy z organizacją pracy i nauki, strukturyzacją i </a:t>
            </a:r>
            <a:r>
              <a:rPr lang="pl-PL" sz="1000" dirty="0" err="1">
                <a:cs typeface="Calibri"/>
              </a:rPr>
              <a:t>priorytetyzacją</a:t>
            </a:r>
            <a:r>
              <a:rPr lang="pl-PL" sz="1000" dirty="0">
                <a:cs typeface="Calibri"/>
              </a:rPr>
              <a:t> zadań;</a:t>
            </a:r>
          </a:p>
          <a:p>
            <a:pPr marL="285750" indent="-285750">
              <a:buFont typeface="Arial"/>
              <a:buChar char="•"/>
            </a:pPr>
            <a:r>
              <a:rPr lang="pl-PL" sz="1000" dirty="0">
                <a:cs typeface="Calibri"/>
              </a:rPr>
              <a:t>problemy z motywacją i dotrzymywaniem terminów;</a:t>
            </a:r>
          </a:p>
          <a:p>
            <a:pPr marL="285750" indent="-285750">
              <a:buFont typeface="Arial"/>
              <a:buChar char="•"/>
            </a:pPr>
            <a:r>
              <a:rPr lang="pl-PL" sz="1000" dirty="0">
                <a:cs typeface="Calibri"/>
              </a:rPr>
              <a:t>nadwrażliwość na dźwięki;</a:t>
            </a:r>
          </a:p>
          <a:p>
            <a:r>
              <a:rPr lang="pl-PL" sz="1000" dirty="0">
                <a:cs typeface="Calibri"/>
              </a:rPr>
              <a:t>w związku z tym rekomendujemy następujące formy wsparcia edukacyjnego</a:t>
            </a:r>
          </a:p>
          <a:p>
            <a:pPr marL="285750" indent="-285750">
              <a:buFont typeface="Arial"/>
              <a:buChar char="•"/>
            </a:pPr>
            <a:r>
              <a:rPr lang="pl-PL" sz="1000" dirty="0">
                <a:cs typeface="Calibri"/>
              </a:rPr>
              <a:t>przekazanie dokładnych wytycznych (w formie pisemnej) odnośnie zakresu materiału do nauczenia się, przygotowania prezentacji, referatu itp.</a:t>
            </a:r>
          </a:p>
          <a:p>
            <a:pPr marL="285750" indent="-285750">
              <a:buFont typeface="Arial"/>
              <a:buChar char="•"/>
            </a:pPr>
            <a:r>
              <a:rPr lang="pl-PL" sz="1000" dirty="0">
                <a:cs typeface="Calibri"/>
              </a:rPr>
              <a:t>zastosowanie indywidulanego trybu odbywania zajęć;</a:t>
            </a:r>
          </a:p>
          <a:p>
            <a:pPr marL="285750" indent="-285750">
              <a:buFont typeface="Arial"/>
              <a:buChar char="•"/>
            </a:pPr>
            <a:r>
              <a:rPr lang="pl-PL" sz="1000" dirty="0">
                <a:cs typeface="Calibri"/>
              </a:rPr>
              <a:t>dzielenie prac, zadań, materiału do zaliczenia na mniejsze części;</a:t>
            </a:r>
          </a:p>
          <a:p>
            <a:pPr marL="285750" indent="-285750">
              <a:buFont typeface="Arial"/>
              <a:buChar char="•"/>
            </a:pPr>
            <a:r>
              <a:rPr lang="pl-PL" sz="1000" dirty="0">
                <a:cs typeface="Calibri"/>
              </a:rPr>
              <a:t>zwiększenie limitu dopuszczalnych absencji;</a:t>
            </a:r>
          </a:p>
          <a:p>
            <a:pPr marL="285750" indent="-285750">
              <a:buFont typeface="Arial"/>
              <a:buChar char="•"/>
            </a:pPr>
            <a:r>
              <a:rPr lang="pl-PL" sz="1000" dirty="0">
                <a:cs typeface="Calibri"/>
              </a:rPr>
              <a:t>wsparcie pracownika Zespołu Wsparcia Osób ze Szczególnymi Potrzebami w kontaktach z pracownikami Uczelni.</a:t>
            </a:r>
          </a:p>
          <a:p>
            <a:endParaRPr lang="pl-PL" sz="1000" dirty="0">
              <a:cs typeface="Calibri"/>
            </a:endParaRPr>
          </a:p>
          <a:p>
            <a:r>
              <a:rPr lang="pl-PL" sz="1000" dirty="0">
                <a:ea typeface="+mn-lt"/>
                <a:cs typeface="+mn-lt"/>
              </a:rPr>
              <a:t>Zastosowanie powyższych szczególnych rozwiązań powinno odbywać się przy zachowaniu gwarancji zakładanych efektów kształcenia.</a:t>
            </a:r>
            <a:endParaRPr lang="pl-PL" sz="1000" dirty="0">
              <a:cs typeface="Calibri"/>
            </a:endParaRPr>
          </a:p>
          <a:p>
            <a:pPr algn="ctr">
              <a:spcAft>
                <a:spcPts val="1200"/>
              </a:spcAft>
            </a:pPr>
            <a:endParaRPr lang="pl-PL" sz="1000" b="1" dirty="0">
              <a:cs typeface="Calibri"/>
            </a:endParaRPr>
          </a:p>
          <a:p>
            <a:pPr algn="ctr">
              <a:spcAft>
                <a:spcPts val="1200"/>
              </a:spcAft>
            </a:pP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296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322220" y="1054242"/>
            <a:ext cx="8074024" cy="3238758"/>
          </a:xfrm>
        </p:spPr>
        <p:txBody>
          <a:bodyPr vert="horz" lIns="91440" tIns="45720" rIns="91440" bIns="45720" anchor="t"/>
          <a:lstStyle/>
          <a:p>
            <a:pPr algn="ctr">
              <a:spcAft>
                <a:spcPts val="1200"/>
              </a:spcAft>
            </a:pPr>
            <a:r>
              <a:rPr lang="pl-PL" sz="1800" b="1" dirty="0"/>
              <a:t>Regulamin studiów</a:t>
            </a:r>
            <a:endParaRPr lang="pl-PL" dirty="0"/>
          </a:p>
          <a:p>
            <a:pPr algn="ctr">
              <a:spcAft>
                <a:spcPts val="1200"/>
              </a:spcAft>
            </a:pPr>
            <a:r>
              <a:rPr lang="pl-PL" dirty="0">
                <a:ea typeface="+mn-lt"/>
                <a:cs typeface="+mn-lt"/>
              </a:rPr>
              <a:t>§ 10 </a:t>
            </a:r>
          </a:p>
          <a:p>
            <a:pPr algn="ctr">
              <a:spcAft>
                <a:spcPts val="1200"/>
              </a:spcAft>
            </a:pPr>
            <a:r>
              <a:rPr lang="pl-PL" dirty="0">
                <a:ea typeface="+mn-lt"/>
                <a:cs typeface="+mn-lt"/>
              </a:rPr>
              <a:t>Studenci z niepełnosprawnościami, w celu wyrównywania ich szans, korzystają z określonych w regulaminie rozwiązań szczególnych, przy zachowaniu gwarancji osiągnięcia zakładanych efektów uczenia się. </a:t>
            </a:r>
            <a:endParaRPr lang="pl-PL" dirty="0"/>
          </a:p>
          <a:p>
            <a:pPr algn="ctr">
              <a:spcAft>
                <a:spcPts val="1200"/>
              </a:spcAft>
            </a:pPr>
            <a:r>
              <a:rPr lang="pl-PL" dirty="0">
                <a:ea typeface="+mn-lt"/>
                <a:cs typeface="+mn-lt"/>
              </a:rPr>
              <a:t>§ 43a </a:t>
            </a:r>
          </a:p>
          <a:p>
            <a:pPr algn="ctr">
              <a:spcAft>
                <a:spcPts val="1200"/>
              </a:spcAft>
            </a:pPr>
            <a:r>
              <a:rPr lang="pl-PL" dirty="0">
                <a:ea typeface="+mn-lt"/>
                <a:cs typeface="+mn-lt"/>
              </a:rPr>
              <a:t>1. Student z niepełnosprawnością może w ramach Indywidualnej Organizacji Studiów ubiegać się o zmianę zasad uczestnictwa w zajęciach oraz zmianę trybu zdawania egzaminu i uzyskania zaliczenia przedmiotu. </a:t>
            </a: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5777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322220" y="1054242"/>
            <a:ext cx="8074024" cy="3238758"/>
          </a:xfrm>
        </p:spPr>
        <p:txBody>
          <a:bodyPr vert="horz" lIns="91440" tIns="45720" rIns="91440" bIns="45720" anchor="t"/>
          <a:lstStyle/>
          <a:p>
            <a:pPr algn="ctr">
              <a:spcAft>
                <a:spcPts val="1200"/>
              </a:spcAft>
            </a:pPr>
            <a:r>
              <a:rPr lang="pl-PL" sz="1800" b="1" dirty="0"/>
              <a:t>Regulamin studiów</a:t>
            </a:r>
            <a:endParaRPr lang="pl-PL" dirty="0"/>
          </a:p>
          <a:p>
            <a:pPr>
              <a:spcBef>
                <a:spcPts val="300"/>
              </a:spcBef>
              <a:spcAft>
                <a:spcPts val="500"/>
              </a:spcAft>
            </a:pPr>
            <a:r>
              <a:rPr lang="pl-PL" dirty="0">
                <a:ea typeface="+mn-lt"/>
                <a:cs typeface="+mn-lt"/>
              </a:rPr>
              <a:t>2. Dziekan, na wniosek studenta z niepełnosprawnością o wyrażenie zgody na studiowanie w ramach Indywidualnej Organizacji Studiów, podejmuje decyzję w sprawie zmiany zasad jego uczestnictwa w zajęciach polegającej w szczególności na: </a:t>
            </a:r>
            <a:endParaRPr lang="pl-PL">
              <a:ea typeface="+mn-lt"/>
              <a:cs typeface="+mn-lt"/>
            </a:endParaRPr>
          </a:p>
          <a:p>
            <a:pPr>
              <a:spcBef>
                <a:spcPts val="300"/>
              </a:spcBef>
              <a:spcAft>
                <a:spcPts val="500"/>
              </a:spcAft>
            </a:pPr>
            <a:r>
              <a:rPr lang="pl-PL" dirty="0">
                <a:ea typeface="+mn-lt"/>
                <a:cs typeface="+mn-lt"/>
              </a:rPr>
              <a:t>1) włączeniu do udziału w zajęciach osób trzecich występujących między innymi jako tłumacze języka migowego, stenotypiści, asystenci laboratoryjni; </a:t>
            </a:r>
            <a:endParaRPr lang="pl-PL">
              <a:ea typeface="+mn-lt"/>
              <a:cs typeface="+mn-lt"/>
            </a:endParaRPr>
          </a:p>
          <a:p>
            <a:pPr>
              <a:spcBef>
                <a:spcPts val="300"/>
              </a:spcBef>
              <a:spcAft>
                <a:spcPts val="500"/>
              </a:spcAft>
            </a:pPr>
            <a:r>
              <a:rPr lang="pl-PL" dirty="0">
                <a:ea typeface="+mn-lt"/>
                <a:cs typeface="+mn-lt"/>
              </a:rPr>
              <a:t>2) umożliwieniu zastosowania urządzeń technicznych, w tym urządzeń rejestrujących obraz i dźwięk; </a:t>
            </a:r>
            <a:endParaRPr lang="pl-PL">
              <a:ea typeface="+mn-lt"/>
              <a:cs typeface="+mn-lt"/>
            </a:endParaRPr>
          </a:p>
          <a:p>
            <a:pPr>
              <a:spcBef>
                <a:spcPts val="300"/>
              </a:spcBef>
              <a:spcAft>
                <a:spcPts val="500"/>
              </a:spcAft>
            </a:pPr>
            <a:r>
              <a:rPr lang="pl-PL" dirty="0">
                <a:ea typeface="+mn-lt"/>
                <a:cs typeface="+mn-lt"/>
              </a:rPr>
              <a:t>3) przygotowaniu materiałów dydaktycznych w alternatywnej formie zapisu wskazanej we wniosku; </a:t>
            </a:r>
            <a:endParaRPr lang="pl-PL">
              <a:ea typeface="+mn-lt"/>
              <a:cs typeface="+mn-lt"/>
            </a:endParaRPr>
          </a:p>
          <a:p>
            <a:pPr>
              <a:spcBef>
                <a:spcPts val="300"/>
              </a:spcBef>
              <a:spcAft>
                <a:spcPts val="500"/>
              </a:spcAft>
            </a:pPr>
            <a:r>
              <a:rPr lang="pl-PL" dirty="0">
                <a:ea typeface="+mn-lt"/>
                <a:cs typeface="+mn-lt"/>
              </a:rPr>
              <a:t>4) zmianie formy sprawdzania wiedzy w trakcie zajęć; </a:t>
            </a:r>
            <a:endParaRPr lang="pl-PL">
              <a:ea typeface="+mn-lt"/>
              <a:cs typeface="+mn-lt"/>
            </a:endParaRPr>
          </a:p>
          <a:p>
            <a:pPr>
              <a:spcBef>
                <a:spcPts val="300"/>
              </a:spcBef>
              <a:spcAft>
                <a:spcPts val="500"/>
              </a:spcAft>
            </a:pPr>
            <a:r>
              <a:rPr lang="pl-PL" dirty="0">
                <a:ea typeface="+mn-lt"/>
                <a:cs typeface="+mn-lt"/>
              </a:rPr>
              <a:t>5) zmianie formy odbywania zajęć polegającej na realizacji zajęć w trybie indywidualnym; </a:t>
            </a:r>
            <a:endParaRPr lang="pl-PL">
              <a:ea typeface="+mn-lt"/>
              <a:cs typeface="+mn-lt"/>
            </a:endParaRPr>
          </a:p>
          <a:p>
            <a:pPr>
              <a:spcBef>
                <a:spcPts val="300"/>
              </a:spcBef>
              <a:spcAft>
                <a:spcPts val="500"/>
              </a:spcAft>
            </a:pPr>
            <a:r>
              <a:rPr lang="pl-PL" dirty="0">
                <a:ea typeface="+mn-lt"/>
                <a:cs typeface="+mn-lt"/>
              </a:rPr>
              <a:t>6) zmianie miejsca odbywania zajęć</a:t>
            </a: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376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322220" y="1054242"/>
            <a:ext cx="8074024" cy="3238758"/>
          </a:xfrm>
        </p:spPr>
        <p:txBody>
          <a:bodyPr vert="horz" lIns="91440" tIns="45720" rIns="91440" bIns="45720" anchor="t"/>
          <a:lstStyle/>
          <a:p>
            <a:pPr algn="ctr">
              <a:spcAft>
                <a:spcPts val="1200"/>
              </a:spcAft>
            </a:pPr>
            <a:r>
              <a:rPr lang="pl-PL" sz="1800" b="1" dirty="0"/>
              <a:t>Regulamin studiów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dirty="0">
                <a:ea typeface="+mn-lt"/>
                <a:cs typeface="+mn-lt"/>
              </a:rPr>
              <a:t>3. Dziekan, na wniosek studenta, o którym mowa w ust. 1, złożony nie później niż na 14 dni przed wyznaczonym terminem egzaminu lub zaliczenia, podejmuje decyzję w sprawie zmiany trybu zdawania egzaminu lub uzyskania zaliczenia przedmiotu polegającej w szczególności na: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200" dirty="0">
                <a:ea typeface="+mn-lt"/>
                <a:cs typeface="+mn-lt"/>
              </a:rPr>
              <a:t>1) wydłużeniu czasu trwania egzaminu lub zaliczenia;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200" dirty="0">
                <a:ea typeface="+mn-lt"/>
                <a:cs typeface="+mn-lt"/>
              </a:rPr>
              <a:t>2) włączeniu do egzaminu lub zaliczenia osób trzecich przydzielonych przez jednostkę właściwą ds. studentów z niepełnosprawnościami, występujących między innymi jako tłumacze języka migowego, stenotypiści, lektorzy;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200" dirty="0">
                <a:ea typeface="+mn-lt"/>
                <a:cs typeface="+mn-lt"/>
              </a:rPr>
              <a:t>3) umożliwieniu zastosowania urządzeń technicznych, w tym komputerów i urządzeń brajlowskich i udźwiękawiających;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200" dirty="0">
                <a:ea typeface="+mn-lt"/>
                <a:cs typeface="+mn-lt"/>
              </a:rPr>
              <a:t> 4) przygotowaniu materiałów egzaminacyjnych lub dydaktycznych w alternatywnej formie wskazanej we wniosku;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200" dirty="0">
                <a:ea typeface="+mn-lt"/>
                <a:cs typeface="+mn-lt"/>
              </a:rPr>
              <a:t>5) zmianie formy egzaminu lub zaliczenia z pisemnej na ustną i odwrotnie;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200" dirty="0">
                <a:ea typeface="+mn-lt"/>
                <a:cs typeface="+mn-lt"/>
              </a:rPr>
              <a:t>6) przeprowadzeniu egzaminu lub zaliczenia w trybie indywidualnym;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sz="1200" dirty="0">
                <a:ea typeface="+mn-lt"/>
                <a:cs typeface="+mn-lt"/>
              </a:rPr>
              <a:t>7) zmianie miejsca przeprowadzenia egzaminu lub zaliczenia.</a:t>
            </a:r>
            <a:endParaRPr lang="pl-PL" sz="1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5623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322220" y="1054242"/>
            <a:ext cx="8074024" cy="3238758"/>
          </a:xfrm>
        </p:spPr>
        <p:txBody>
          <a:bodyPr vert="horz" lIns="91440" tIns="45720" rIns="91440" bIns="45720" anchor="t"/>
          <a:lstStyle/>
          <a:p>
            <a:pPr algn="ctr">
              <a:spcAft>
                <a:spcPts val="1200"/>
              </a:spcAft>
            </a:pPr>
            <a:r>
              <a:rPr lang="pl-PL" sz="1800" b="1" dirty="0"/>
              <a:t>Regulamin studiów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dirty="0">
                <a:ea typeface="+mn-lt"/>
                <a:cs typeface="+mn-lt"/>
              </a:rPr>
              <a:t>4. W przypadku, gdy niepełnosprawność studenta uniemożliwia zdawanie egzaminów i uzyskanie zaliczeń w czasie sesji egzaminacyjnej, dziekan może na wniosek studenta, o którym mowa w ust. 1, wyznaczyć inne terminy zdawania egzaminów lub zaliczenia przedmiotów, przy czym nie później niż do dnia, o którym mowa w art. 15 ust. 2.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l-PL" dirty="0">
                <a:ea typeface="+mn-lt"/>
                <a:cs typeface="+mn-lt"/>
              </a:rPr>
              <a:t>5. Decyzje, o których mowa w ust. 2-4, dziekan wydaje po zasięgnięciu opinii jednostki organizacyjnej Uniwersytetu właściwej ds. studentów z niepełnosprawnościami i informuje o jej treści egzaminatora lub prowadzącego zajęcia.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8584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455533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/>
              <a:t>Stypendia z UMK</a:t>
            </a:r>
            <a:endParaRPr lang="pl-PL"/>
          </a:p>
          <a:p>
            <a:endParaRPr lang="pl-PL"/>
          </a:p>
          <a:p>
            <a:r>
              <a:rPr lang="pl-PL"/>
              <a:t>Pomoc materialna oferowana przez UMK (https://www.stypendia.umk.pl/)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Stypendium dla osób z niepełnosprawnością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Stypendium socjalne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Stypendium Rektora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Zapomogi</a:t>
            </a:r>
            <a:endParaRPr lang="pl-PL">
              <a:ea typeface="Calibri"/>
              <a:cs typeface="Calibri"/>
            </a:endParaRPr>
          </a:p>
          <a:p>
            <a:r>
              <a:rPr lang="pl-PL"/>
              <a:t>Uwaga: Wnioski o stypendia będzie można składać od około 15 października w systemie USOS.</a:t>
            </a:r>
            <a:endParaRPr lang="pl-PL">
              <a:ea typeface="Calibri"/>
              <a:cs typeface="Calibri"/>
            </a:endParaRPr>
          </a:p>
          <a:p>
            <a:endParaRPr lang="pl-PL"/>
          </a:p>
          <a:p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1514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/>
              <a:t>Stypendia</a:t>
            </a:r>
            <a:endParaRPr lang="pl-PL"/>
          </a:p>
          <a:p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Stypendium dla osób z niepełnosprawnością (dla osób z orzeczoną niepełnosprawnością)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Stypendium socjalne (dla osób w trudnej sytuacji materialnej)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Stypendium rektora (za wyróżniające wyniki w nauce, osiągnięcia naukowe lub artystyczne </a:t>
            </a:r>
            <a:br>
              <a:rPr lang="pl-PL"/>
            </a:br>
            <a:r>
              <a:rPr lang="pl-PL"/>
              <a:t>oraz za osiągnięcia sportowe na poziomie krajowym)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Zapomogi (sytuacje losowe)</a:t>
            </a:r>
            <a:endParaRPr lang="pl-PL">
              <a:ea typeface="Calibri"/>
              <a:cs typeface="Calibri"/>
            </a:endParaRPr>
          </a:p>
          <a:p>
            <a:endParaRPr lang="pl-PL"/>
          </a:p>
          <a:p>
            <a:r>
              <a:rPr lang="pl-PL"/>
              <a:t>Szczegóły, terminy i zasady przyznawania - https://www.stypendia.umk.pl/faq/</a:t>
            </a:r>
            <a:endParaRPr lang="pl-PL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7657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455533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1800" b="1"/>
              <a:t>Aktywny Samorząd Moduł I</a:t>
            </a:r>
            <a:endParaRPr lang="pl-PL" sz="1800" b="1">
              <a:solidFill>
                <a:srgbClr val="000000"/>
              </a:solidFill>
              <a:ea typeface="Calibri"/>
              <a:cs typeface="Calibri"/>
            </a:endParaRPr>
          </a:p>
          <a:p>
            <a:endParaRPr lang="pl-PL">
              <a:ea typeface="Calibri"/>
              <a:cs typeface="Calibri"/>
            </a:endParaRPr>
          </a:p>
          <a:p>
            <a:r>
              <a:rPr lang="pl-PL"/>
              <a:t>Pomoc materialna oferowana przez </a:t>
            </a:r>
            <a:r>
              <a:rPr lang="pl-PL">
                <a:ea typeface="Calibri"/>
                <a:cs typeface="Calibri"/>
              </a:rPr>
              <a:t>PFRON w ramach Aktywnego Samorządu Moduł I</a:t>
            </a:r>
          </a:p>
          <a:p>
            <a:pPr marL="285750" indent="-285750">
              <a:buFont typeface="Arial"/>
              <a:buChar char="•"/>
            </a:pPr>
            <a:r>
              <a:rPr lang="pl-PL" sz="1200">
                <a:solidFill>
                  <a:schemeClr val="tx2"/>
                </a:solidFill>
                <a:latin typeface="Roboto"/>
                <a:ea typeface="Roboto"/>
                <a:cs typeface="Roboto"/>
              </a:rPr>
              <a:t>Obszar A – likwidacja bariery transportowej</a:t>
            </a:r>
            <a:endParaRPr lang="pl-PL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l-PL" sz="1200">
                <a:solidFill>
                  <a:schemeClr val="tx2"/>
                </a:solidFill>
                <a:latin typeface="Roboto"/>
                <a:ea typeface="Roboto"/>
                <a:cs typeface="Roboto"/>
              </a:rPr>
              <a:t>Obszar B – likwidacja barier w dostępie do uczestniczenia w społeczeństwie informacyjnym</a:t>
            </a:r>
            <a:endParaRPr lang="pl-PL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l-PL" sz="1200">
                <a:solidFill>
                  <a:schemeClr val="tx2"/>
                </a:solidFill>
                <a:latin typeface="Roboto"/>
                <a:ea typeface="Roboto"/>
                <a:cs typeface="Roboto"/>
              </a:rPr>
              <a:t>Obszar C – likwidacja barier w poruszaniu się</a:t>
            </a:r>
            <a:endParaRPr lang="pl-PL">
              <a:solidFill>
                <a:schemeClr val="tx2"/>
              </a:solidFill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pl-PL" sz="1200">
                <a:solidFill>
                  <a:schemeClr val="tx2"/>
                </a:solidFill>
                <a:latin typeface="Roboto"/>
                <a:ea typeface="Roboto"/>
                <a:cs typeface="Roboto"/>
              </a:rPr>
              <a:t>Obszar D – pomoc w utrzymaniu aktywności zawodowej poprzez zapewnienie opieki dla osoby zależnej </a:t>
            </a:r>
            <a:endParaRPr lang="pl-PL">
              <a:solidFill>
                <a:schemeClr val="tx2"/>
              </a:solidFill>
              <a:ea typeface="Calibri"/>
              <a:cs typeface="Calibri"/>
            </a:endParaRPr>
          </a:p>
          <a:p>
            <a:pPr>
              <a:spcBef>
                <a:spcPts val="20"/>
              </a:spcBef>
            </a:pPr>
            <a:endParaRPr lang="pl-PL">
              <a:ea typeface="Calibri"/>
              <a:cs typeface="Calibri"/>
            </a:endParaRPr>
          </a:p>
          <a:p>
            <a:pPr>
              <a:spcBef>
                <a:spcPts val="20"/>
              </a:spcBef>
            </a:pPr>
            <a:r>
              <a:rPr lang="pl-PL">
                <a:ea typeface="Calibri"/>
                <a:cs typeface="Calibri"/>
              </a:rPr>
              <a:t>Wniosek o dofinansowanie możesz złożyć elektronicznie w SOW (https://sow.pfron.org.pl/) </a:t>
            </a:r>
            <a:br>
              <a:rPr lang="pl-PL">
                <a:ea typeface="Calibri"/>
                <a:cs typeface="Calibri"/>
              </a:rPr>
            </a:br>
            <a:r>
              <a:rPr lang="pl-PL">
                <a:ea typeface="Calibri"/>
                <a:cs typeface="Calibri"/>
              </a:rPr>
              <a:t>od 1 marca do 31 sierpnia 2024 roku.</a:t>
            </a:r>
            <a:endParaRPr lang="pl-PL"/>
          </a:p>
          <a:p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724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623041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1800" b="1"/>
              <a:t>Aktywny Samorząd Moduł II</a:t>
            </a:r>
            <a:endParaRPr lang="pl-PL" sz="1800" b="1">
              <a:solidFill>
                <a:srgbClr val="000000"/>
              </a:solidFill>
              <a:ea typeface="Calibri"/>
              <a:cs typeface="Calibri"/>
            </a:endParaRPr>
          </a:p>
          <a:p>
            <a:endParaRPr lang="pl-PL">
              <a:ea typeface="Calibri"/>
              <a:cs typeface="Calibri"/>
            </a:endParaRPr>
          </a:p>
          <a:p>
            <a:r>
              <a:rPr lang="pl-PL">
                <a:ea typeface="Calibri"/>
                <a:cs typeface="Calibri"/>
              </a:rPr>
              <a:t>Adresowana jest do osób z </a:t>
            </a:r>
            <a:r>
              <a:rPr lang="pl-PL" u="sng">
                <a:ea typeface="Calibri"/>
                <a:cs typeface="Calibri"/>
              </a:rPr>
              <a:t>każdym stopniem niepełnosprawności</a:t>
            </a:r>
            <a:r>
              <a:rPr lang="pl-PL">
                <a:ea typeface="Calibri"/>
                <a:cs typeface="Calibri"/>
              </a:rPr>
              <a:t>, pobierających naukę m.in.. w szkole wyższej (studia pierwszego stopnia, studia drugiego stopnia, jednolite studia magisterskie, studia podyplomowe lub doktorskie albo doktoranckie.</a:t>
            </a:r>
          </a:p>
          <a:p>
            <a:pPr>
              <a:spcBef>
                <a:spcPts val="1600"/>
              </a:spcBef>
            </a:pPr>
            <a:r>
              <a:rPr lang="pl-PL">
                <a:ea typeface="Calibri"/>
                <a:cs typeface="Calibri"/>
              </a:rPr>
              <a:t>Kwota dofinansowania kosztów nauki (na semestr/półrocze) wynosi w przypadku:</a:t>
            </a:r>
            <a:endParaRPr lang="pl-PL"/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dodatku na pokrycie kosztów kształcenia do 1.650 zł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dodatku na uiszczenie opłaty za przeprowadzenie przewodu doktorskiego – do 4.400 zł,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opłaty za naukę (czesne) – wysokość kosztów czesnego w ramach jednej, aktualnie realizowanej formy kształcenia na poziomie wyższym (na jednym kierunku)</a:t>
            </a:r>
          </a:p>
          <a:p>
            <a:pPr>
              <a:spcBef>
                <a:spcPts val="1600"/>
              </a:spcBef>
            </a:pPr>
            <a:r>
              <a:rPr lang="pl-PL">
                <a:ea typeface="Calibri"/>
                <a:cs typeface="Calibri"/>
              </a:rPr>
              <a:t>Koszty dodatku mogą ulec zwiększeniu np.: w przypadku posiadania podpisu elektronicznego.</a:t>
            </a:r>
          </a:p>
          <a:p>
            <a:r>
              <a:rPr lang="pl-PL">
                <a:ea typeface="Calibri"/>
                <a:cs typeface="Calibri"/>
              </a:rPr>
              <a:t>Uwaga: Wnioski należy wypełnić w systemie SOW do </a:t>
            </a:r>
            <a:r>
              <a:rPr lang="pl-PL" b="1">
                <a:ea typeface="Calibri"/>
                <a:cs typeface="Calibri"/>
              </a:rPr>
              <a:t>10.10.2024</a:t>
            </a:r>
            <a:r>
              <a:rPr lang="pl-PL">
                <a:ea typeface="Calibri"/>
                <a:cs typeface="Calibri"/>
              </a:rPr>
              <a:t>. </a:t>
            </a:r>
            <a:br>
              <a:rPr lang="pl-PL">
                <a:ea typeface="Calibri"/>
                <a:cs typeface="Calibri"/>
              </a:rPr>
            </a:br>
            <a:r>
              <a:rPr lang="pl-PL">
                <a:ea typeface="Calibri"/>
                <a:cs typeface="Calibri"/>
              </a:rPr>
              <a:t>Do wniosku należy dołączyć zaświadczenie z Uczelni.</a:t>
            </a:r>
            <a:endParaRPr lang="pl-PL">
              <a:solidFill>
                <a:srgbClr val="000000"/>
              </a:solidFill>
              <a:ea typeface="Calibri"/>
              <a:cs typeface="Calibri"/>
            </a:endParaRPr>
          </a:p>
          <a:p>
            <a:endParaRPr lang="pl-PL">
              <a:ea typeface="Calibri"/>
              <a:cs typeface="Calibri"/>
            </a:endParaRPr>
          </a:p>
          <a:p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093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/>
          <a:lstStyle/>
          <a:p>
            <a:pPr algn="ctr"/>
            <a:r>
              <a:rPr lang="pl-PL" sz="2000" b="1"/>
              <a:t>Zdrowie psychiczne</a:t>
            </a:r>
          </a:p>
          <a:p>
            <a:endParaRPr lang="pl-PL"/>
          </a:p>
          <a:p>
            <a:r>
              <a:rPr lang="pl-PL"/>
              <a:t>Osobom studiującym na UMK oferujemy: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Wsparcie psychologiczne,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Wsparcie psychiatryczne.</a:t>
            </a:r>
          </a:p>
          <a:p>
            <a:endParaRPr lang="pl-PL"/>
          </a:p>
          <a:p>
            <a:r>
              <a:rPr lang="pl-PL"/>
              <a:t>Podstawowym celem oferowanego wsparcia jest: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wyjaśnienie trudności w funkcjonowaniu danej osoby w środowisku akademickim, tak aby można było zaproponować jej adekwatną pomoc;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doraźne wsparcie studentów, doktorantów i pracowników UMK w sytuacjach trudnych.</a:t>
            </a:r>
          </a:p>
          <a:p>
            <a:endParaRPr lang="pl-PL"/>
          </a:p>
          <a:p>
            <a:r>
              <a:rPr lang="pl-PL"/>
              <a:t>Konsultacje są doraźną formą pomocy i nie zastępują leczenia w poradni specjalistycznej.</a:t>
            </a:r>
          </a:p>
          <a:p>
            <a:endParaRPr lang="pl-PL"/>
          </a:p>
          <a:p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506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l-PL"/>
              <a:t>Uniwersytet Mikołaja Kopernika wspiera osoby ze szczególnymi potrzebami </a:t>
            </a:r>
            <a:br>
              <a:rPr lang="pl-PL"/>
            </a:br>
            <a:r>
              <a:rPr lang="pl-PL"/>
              <a:t>poprzez działalność Zespołu Wsparcia Osób ze Szczególnymi Potrzebami: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działamy na Uniwersytecie Mikołaja Kopernika od 2006 roku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pod obecną nazwą działamy od 2024 roku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od 2023 roku jesteśmy częścią Uniwersyteckiego Ośrodka Wsparcia i Rozwoju Osobistego.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 Skład osobowy: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pl-PL" sz="1400">
                <a:solidFill>
                  <a:srgbClr val="053A98"/>
                </a:solidFill>
              </a:rPr>
              <a:t>Dyrektorka - dr hab. Hanna </a:t>
            </a:r>
            <a:r>
              <a:rPr lang="pl-PL" sz="1400" err="1">
                <a:solidFill>
                  <a:srgbClr val="053A98"/>
                </a:solidFill>
              </a:rPr>
              <a:t>Solarczyk-Szwec</a:t>
            </a:r>
            <a:r>
              <a:rPr lang="pl-PL" sz="1400">
                <a:solidFill>
                  <a:srgbClr val="053A98"/>
                </a:solidFill>
              </a:rPr>
              <a:t>, prof. UMK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pl-PL" sz="1400">
                <a:solidFill>
                  <a:srgbClr val="053A98"/>
                </a:solidFill>
              </a:rPr>
              <a:t>z-ca Dyrektorki - mgr Sławomir </a:t>
            </a:r>
            <a:r>
              <a:rPr lang="pl-PL" sz="1400" err="1">
                <a:solidFill>
                  <a:srgbClr val="053A98"/>
                </a:solidFill>
              </a:rPr>
              <a:t>Rylich</a:t>
            </a:r>
            <a:endParaRPr lang="pl-PL" sz="1400">
              <a:solidFill>
                <a:srgbClr val="053A98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pl-PL" sz="1400">
                <a:solidFill>
                  <a:srgbClr val="053A98"/>
                </a:solidFill>
              </a:rPr>
              <a:t>Starszy specjalista - lic. Katarzyna Makowska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pl-PL" sz="1400">
                <a:solidFill>
                  <a:srgbClr val="053A98"/>
                </a:solidFill>
              </a:rPr>
              <a:t>Specjalista - lic. Mikołaj Piekut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8946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455533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/>
              <a:t>Miejsca w domach studenckich</a:t>
            </a:r>
            <a:endParaRPr lang="pl-PL"/>
          </a:p>
          <a:p>
            <a:endParaRPr lang="pl-PL"/>
          </a:p>
          <a:p>
            <a:r>
              <a:rPr lang="pl-PL" sz="1300">
                <a:solidFill>
                  <a:srgbClr val="0050AA"/>
                </a:solidFill>
                <a:ea typeface="+mn-lt"/>
                <a:cs typeface="+mn-lt"/>
              </a:rPr>
              <a:t>Uniwersytet Mikołaja Kopernika dysponuje jedenastoma Domami Studenckimi. Dwa Domy Studenckie (nr 9 i 11) </a:t>
            </a:r>
            <a:br>
              <a:rPr lang="pl-PL" sz="1300">
                <a:solidFill>
                  <a:srgbClr val="0050AA"/>
                </a:solidFill>
                <a:ea typeface="+mn-lt"/>
                <a:cs typeface="+mn-lt"/>
              </a:rPr>
            </a:br>
            <a:r>
              <a:rPr lang="pl-PL" sz="1300">
                <a:solidFill>
                  <a:srgbClr val="0050AA"/>
                </a:solidFill>
                <a:ea typeface="+mn-lt"/>
                <a:cs typeface="+mn-lt"/>
              </a:rPr>
              <a:t>są dostosowane do potrzeb osób poruszających się na wózkach.</a:t>
            </a:r>
          </a:p>
          <a:p>
            <a:r>
              <a:rPr lang="pl-PL" sz="1300">
                <a:solidFill>
                  <a:srgbClr val="0050AA"/>
                </a:solidFill>
                <a:ea typeface="+mn-lt"/>
                <a:cs typeface="+mn-lt"/>
              </a:rPr>
              <a:t>Domy studenckie nr 11 i 9 wyposażone są w:</a:t>
            </a:r>
          </a:p>
          <a:p>
            <a:pPr marL="285750" indent="-285750">
              <a:buFont typeface="Arial" charset="2"/>
              <a:buChar char="•"/>
            </a:pPr>
            <a:r>
              <a:rPr lang="pl-PL" sz="1300">
                <a:solidFill>
                  <a:srgbClr val="0050AA"/>
                </a:solidFill>
                <a:ea typeface="+mn-lt"/>
                <a:cs typeface="+mn-lt"/>
              </a:rPr>
              <a:t>otwierane na fotokomórkę drzwi wejściowe,</a:t>
            </a:r>
            <a:endParaRPr lang="pl-PL" sz="1300">
              <a:ea typeface="Calibri"/>
              <a:cs typeface="Calibri"/>
            </a:endParaRPr>
          </a:p>
          <a:p>
            <a:pPr marL="285750" indent="-285750">
              <a:buFont typeface="Arial" charset="2"/>
              <a:buChar char="•"/>
            </a:pPr>
            <a:r>
              <a:rPr lang="pl-PL" sz="1300">
                <a:solidFill>
                  <a:srgbClr val="0050AA"/>
                </a:solidFill>
                <a:ea typeface="+mn-lt"/>
                <a:cs typeface="+mn-lt"/>
              </a:rPr>
              <a:t>podjazd dla wózków</a:t>
            </a:r>
            <a:endParaRPr lang="pl-PL" sz="1300">
              <a:ea typeface="+mn-lt"/>
              <a:cs typeface="+mn-lt"/>
            </a:endParaRPr>
          </a:p>
          <a:p>
            <a:pPr marL="285750" indent="-285750">
              <a:buFont typeface="Arial" charset="2"/>
              <a:buChar char="•"/>
            </a:pPr>
            <a:r>
              <a:rPr lang="pl-PL" sz="1300">
                <a:solidFill>
                  <a:srgbClr val="0050AA"/>
                </a:solidFill>
                <a:ea typeface="+mn-lt"/>
                <a:cs typeface="+mn-lt"/>
              </a:rPr>
              <a:t>pokoje przystosowanych do potrzeb osób z dysfunkcjami ruchowymi (szersze drzwi wejściowe, przesuwane drzwi do łazienki, wyposażenie łazienki w poręcze, składane krzesełko pod prysznicem, podwyższone umywalki itp.).</a:t>
            </a:r>
            <a:endParaRPr lang="pl-PL" sz="1300">
              <a:ea typeface="Calibri"/>
              <a:cs typeface="Calibri"/>
            </a:endParaRPr>
          </a:p>
          <a:p>
            <a:pPr>
              <a:spcBef>
                <a:spcPts val="1200"/>
              </a:spcBef>
            </a:pPr>
            <a:r>
              <a:rPr lang="pl-PL" sz="1300">
                <a:solidFill>
                  <a:srgbClr val="0050AA"/>
                </a:solidFill>
                <a:ea typeface="+mn-lt"/>
                <a:cs typeface="+mn-lt"/>
              </a:rPr>
              <a:t>Miejsca specjalne dla osób z niepełnosprawnościami dostępne są w pokojach jedno lub dwuosobowych. Pokoje jednoosobowe przeznaczone są przede wszystkim dla osób ze znaczną lub krępującą niepełnosprawnością.</a:t>
            </a:r>
            <a:endParaRPr lang="pl-PL" sz="1300">
              <a:ea typeface="Calibri"/>
              <a:cs typeface="Calibri"/>
            </a:endParaRPr>
          </a:p>
          <a:p>
            <a:r>
              <a:rPr lang="pl-PL" sz="1300" b="1">
                <a:solidFill>
                  <a:srgbClr val="0050AA"/>
                </a:solidFill>
                <a:ea typeface="Calibri"/>
                <a:cs typeface="Calibri"/>
              </a:rPr>
              <a:t>Studenci z orzeczoną niepełnosprawnością, którzy nie potrzebują specjalnie przystosowanych pokoi mogą ubiegać się o miejsca w pozostałych domach studenckich.</a:t>
            </a:r>
            <a:endParaRPr lang="pl-PL"/>
          </a:p>
          <a:p>
            <a:endParaRPr lang="pl-PL">
              <a:ea typeface="Calibri"/>
              <a:cs typeface="Calibri"/>
            </a:endParaRPr>
          </a:p>
          <a:p>
            <a:endParaRPr lang="pl-PL"/>
          </a:p>
          <a:p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7340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/>
              <a:t>Finansowanie</a:t>
            </a:r>
          </a:p>
          <a:p>
            <a:endParaRPr lang="pl-PL"/>
          </a:p>
          <a:p>
            <a:pPr>
              <a:spcAft>
                <a:spcPts val="1200"/>
              </a:spcAft>
            </a:pPr>
            <a:r>
              <a:rPr lang="pl-PL"/>
              <a:t>Wsparcie osób ze szczególnymi potrzebami na UMK finansowane jest ze środków własnych Uczelni </a:t>
            </a:r>
            <a:br>
              <a:rPr lang="pl-PL"/>
            </a:br>
            <a:r>
              <a:rPr lang="pl-PL"/>
              <a:t>oraz Funduszu wsparcia osób niepełnosprawnych.</a:t>
            </a:r>
            <a:endParaRPr lang="pl-PL">
              <a:ea typeface="Calibri"/>
              <a:cs typeface="Calibri"/>
            </a:endParaRPr>
          </a:p>
          <a:p>
            <a:r>
              <a:rPr lang="pl-PL"/>
              <a:t>Ze środków Uczelni </a:t>
            </a:r>
            <a:r>
              <a:rPr lang="pl-PL" b="1" u="sng"/>
              <a:t>nie ma możliwości finansowania</a:t>
            </a:r>
            <a:r>
              <a:rPr lang="pl-PL"/>
              <a:t>: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zakupu indywidualnego sprzętu komputerowego,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zakupu sprzętu do rehabilitacji leczniczo-medycznej,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zakupu przedmiotów ortopedycznych i środków pomocniczych,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rehabilitacji leczniczo-medycznej,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wyjazdów i spotkań integracyjnych.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272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455533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>
                <a:ea typeface="Calibri"/>
                <a:cs typeface="Calibri"/>
              </a:rPr>
              <a:t>Ważne strony Uczelni</a:t>
            </a:r>
          </a:p>
          <a:p>
            <a:endParaRPr lang="pl-PL"/>
          </a:p>
          <a:p>
            <a:r>
              <a:rPr lang="pl-PL">
                <a:ea typeface="Calibri"/>
                <a:cs typeface="Calibri"/>
              </a:rPr>
              <a:t>Strona główna Uczelni - </a:t>
            </a:r>
            <a:r>
              <a:rPr lang="pl-PL">
                <a:ea typeface="+mn-lt"/>
                <a:cs typeface="+mn-lt"/>
                <a:hlinkClick r:id="rId2"/>
              </a:rPr>
              <a:t>https://www.umk.pl/</a:t>
            </a:r>
          </a:p>
          <a:p>
            <a:r>
              <a:rPr lang="pl-PL">
                <a:ea typeface="Calibri"/>
                <a:cs typeface="Calibri"/>
              </a:rPr>
              <a:t>Stypendia UMK - </a:t>
            </a:r>
            <a:r>
              <a:rPr lang="pl-PL">
                <a:ea typeface="+mn-lt"/>
                <a:cs typeface="+mn-lt"/>
                <a:hlinkClick r:id="rId3"/>
              </a:rPr>
              <a:t>https://www.stypendia.umk.pl/</a:t>
            </a:r>
            <a:endParaRPr lang="pl-PL">
              <a:ea typeface="Calibri"/>
              <a:cs typeface="Calibri"/>
            </a:endParaRPr>
          </a:p>
          <a:p>
            <a:r>
              <a:rPr lang="pl-PL">
                <a:ea typeface="+mn-lt"/>
                <a:cs typeface="+mn-lt"/>
              </a:rPr>
              <a:t>Biblioteka UMK - </a:t>
            </a:r>
            <a:r>
              <a:rPr lang="pl-PL">
                <a:ea typeface="+mn-lt"/>
                <a:cs typeface="+mn-lt"/>
                <a:hlinkClick r:id="rId4"/>
              </a:rPr>
              <a:t>https://www.bu.umk.pl/</a:t>
            </a:r>
          </a:p>
          <a:p>
            <a:r>
              <a:rPr lang="pl-PL">
                <a:ea typeface="Calibri"/>
                <a:cs typeface="Calibri"/>
              </a:rPr>
              <a:t>Bibliotek UMK - Wypożyczalnia - </a:t>
            </a:r>
            <a:r>
              <a:rPr lang="pl-PL">
                <a:ea typeface="+mn-lt"/>
                <a:cs typeface="+mn-lt"/>
                <a:hlinkClick r:id="rId5"/>
              </a:rPr>
              <a:t>https://szukaj.bu.umk.pl/discovery/search?vid=48OMNIS_UMKWT:UMK</a:t>
            </a:r>
            <a:endParaRPr lang="pl-PL">
              <a:ea typeface="Calibri"/>
              <a:cs typeface="Calibri"/>
            </a:endParaRPr>
          </a:p>
          <a:p>
            <a:r>
              <a:rPr lang="pl-PL">
                <a:ea typeface="Calibri"/>
                <a:cs typeface="Calibri"/>
              </a:rPr>
              <a:t>Biuro Karier UMK - </a:t>
            </a:r>
            <a:r>
              <a:rPr lang="pl-PL">
                <a:ea typeface="+mn-lt"/>
                <a:cs typeface="+mn-lt"/>
                <a:hlinkClick r:id="rId6"/>
              </a:rPr>
              <a:t>Główna - Biuro Karier UMK</a:t>
            </a:r>
            <a:endParaRPr lang="pl-PL">
              <a:ea typeface="Calibri"/>
              <a:cs typeface="Calibri"/>
            </a:endParaRPr>
          </a:p>
          <a:p>
            <a:r>
              <a:rPr lang="pl-PL">
                <a:ea typeface="Calibri"/>
                <a:cs typeface="Calibri"/>
              </a:rPr>
              <a:t>Strony Wydziałowe - </a:t>
            </a:r>
            <a:r>
              <a:rPr lang="pl-PL">
                <a:ea typeface="+mn-lt"/>
                <a:cs typeface="+mn-lt"/>
                <a:hlinkClick r:id="rId7"/>
              </a:rPr>
              <a:t>https://www.umk.pl/uczelnia/wydzialy/</a:t>
            </a:r>
            <a:endParaRPr lang="pl-PL">
              <a:ea typeface="Calibri"/>
              <a:cs typeface="Calibri"/>
            </a:endParaRPr>
          </a:p>
          <a:p>
            <a:r>
              <a:rPr lang="pl-PL">
                <a:ea typeface="Calibri"/>
                <a:cs typeface="Calibri"/>
              </a:rPr>
              <a:t>Samorząd Studencki UMK - </a:t>
            </a:r>
            <a:r>
              <a:rPr lang="pl-PL">
                <a:ea typeface="+mn-lt"/>
                <a:cs typeface="+mn-lt"/>
                <a:hlinkClick r:id="rId8"/>
              </a:rPr>
              <a:t>https://www.samorzad.umk.pl/</a:t>
            </a:r>
            <a:endParaRPr lang="pl-PL">
              <a:ea typeface="Calibri"/>
              <a:cs typeface="Calibri"/>
              <a:hlinkClick r:id="rId8"/>
            </a:endParaRPr>
          </a:p>
          <a:p>
            <a:r>
              <a:rPr lang="pl-PL">
                <a:ea typeface="Calibri"/>
                <a:cs typeface="Calibri"/>
              </a:rPr>
              <a:t>Uczelniane Centrum Sportowe - </a:t>
            </a:r>
            <a:r>
              <a:rPr lang="pl-PL">
                <a:ea typeface="+mn-lt"/>
                <a:cs typeface="+mn-lt"/>
                <a:hlinkClick r:id="rId9"/>
              </a:rPr>
              <a:t>https://www.ucs.umk.pl/</a:t>
            </a:r>
            <a:endParaRPr lang="pl-PL">
              <a:ea typeface="Calibri"/>
              <a:cs typeface="Calibri"/>
            </a:endParaRPr>
          </a:p>
          <a:p>
            <a:r>
              <a:rPr lang="pl-PL">
                <a:ea typeface="Calibri"/>
                <a:cs typeface="Calibri"/>
              </a:rPr>
              <a:t>Uczelniane Centrum Języków Obcych - </a:t>
            </a:r>
            <a:r>
              <a:rPr lang="pl-PL">
                <a:ea typeface="+mn-lt"/>
                <a:cs typeface="+mn-lt"/>
              </a:rPr>
              <a:t>https://ucjo.umk.pl/</a:t>
            </a:r>
            <a:endParaRPr lang="pl-PL">
              <a:ea typeface="Calibri"/>
              <a:cs typeface="Calibri"/>
            </a:endParaRPr>
          </a:p>
          <a:p>
            <a:endParaRPr lang="pl-PL">
              <a:ea typeface="Calibri"/>
              <a:cs typeface="Calibri"/>
            </a:endParaRPr>
          </a:p>
          <a:p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5320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/>
              <a:t>Zrzeszenie osób ze szczególnymi potrzebami na UMK</a:t>
            </a:r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  <a:p>
            <a:pPr algn="ctr"/>
            <a:r>
              <a:rPr lang="pl-PL">
                <a:ea typeface="Calibri"/>
                <a:cs typeface="Calibri"/>
              </a:rPr>
              <a:t>Chcesz udzielać się w Zrzeszeniu Osób ze Szczególnymi Potrzebami na UMK?</a:t>
            </a:r>
          </a:p>
          <a:p>
            <a:pPr algn="ctr"/>
            <a:r>
              <a:rPr lang="pl-PL">
                <a:ea typeface="Calibri"/>
                <a:cs typeface="Calibri"/>
              </a:rPr>
              <a:t>Chcesz udzielać się w Zrzeszeniu Osób z ASD na UMK?</a:t>
            </a:r>
            <a:endParaRPr lang="pl-PL">
              <a:solidFill>
                <a:srgbClr val="000000"/>
              </a:solidFill>
              <a:ea typeface="Calibri"/>
              <a:cs typeface="Calibri"/>
            </a:endParaRPr>
          </a:p>
          <a:p>
            <a:pPr algn="ctr"/>
            <a:endParaRPr lang="pl-PL">
              <a:ea typeface="Calibri"/>
              <a:cs typeface="Calibri"/>
            </a:endParaRPr>
          </a:p>
          <a:p>
            <a:pPr algn="ctr"/>
            <a:r>
              <a:rPr lang="pl-PL">
                <a:ea typeface="Calibri"/>
                <a:cs typeface="Calibri"/>
              </a:rPr>
              <a:t>Chcesz spotykać się z innymi osobami studiującymi na Uczelni?</a:t>
            </a:r>
          </a:p>
          <a:p>
            <a:pPr algn="ctr"/>
            <a:endParaRPr lang="pl-PL">
              <a:ea typeface="Calibri"/>
              <a:cs typeface="Calibri"/>
            </a:endParaRPr>
          </a:p>
          <a:p>
            <a:pPr algn="ctr"/>
            <a:r>
              <a:rPr lang="pl-PL">
                <a:ea typeface="Calibri"/>
                <a:cs typeface="Calibri"/>
              </a:rPr>
              <a:t>Zgłoś się do opiekuna Zrzeszenia:</a:t>
            </a:r>
          </a:p>
          <a:p>
            <a:endParaRPr lang="pl-PL">
              <a:ea typeface="Calibri"/>
              <a:cs typeface="Calibri"/>
            </a:endParaRP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Zrzeszenie Osób ze Szczególnymi Potrzebami na UMK – opiekun: Mikołaj Piekut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Zrzeszenie Osób z ASD na UMK – opiekun: Katarzyna Makowska</a:t>
            </a:r>
          </a:p>
        </p:txBody>
      </p:sp>
    </p:spTree>
    <p:extLst>
      <p:ext uri="{BB962C8B-B14F-4D97-AF65-F5344CB8AC3E}">
        <p14:creationId xmlns:p14="http://schemas.microsoft.com/office/powerpoint/2010/main" val="3525514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vert="horz" lIns="91440" tIns="45720" rIns="91440" bIns="45720" anchor="ctr"/>
          <a:lstStyle/>
          <a:p>
            <a:pPr algn="ctr"/>
            <a:r>
              <a:rPr lang="pl-PL" sz="2400" b="1"/>
              <a:t>Jeżeli potrzebujesz wsparcia </a:t>
            </a:r>
            <a:br>
              <a:rPr lang="pl-PL" sz="2400" b="1"/>
            </a:br>
            <a:r>
              <a:rPr lang="pl-PL" sz="2400" b="1"/>
              <a:t>skontaktuj się z nami:</a:t>
            </a:r>
          </a:p>
          <a:p>
            <a:pPr algn="ctr"/>
            <a:endParaRPr lang="pl-PL" sz="2400" b="1"/>
          </a:p>
          <a:p>
            <a:pPr algn="ctr"/>
            <a:r>
              <a:rPr lang="pl-PL"/>
              <a:t>Zespół Wsparcia Osób ze Szczególnymi Potrzebami</a:t>
            </a:r>
            <a:endParaRPr lang="pl-PL">
              <a:ea typeface="Calibri"/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pl-PL"/>
              <a:t>ul. Reja 25, 87-100 Toruń</a:t>
            </a:r>
            <a:endParaRPr lang="pl-PL">
              <a:ea typeface="Calibri"/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pl-PL"/>
              <a:t>tel.: (56) 611-49-83</a:t>
            </a:r>
            <a:endParaRPr lang="pl-PL">
              <a:ea typeface="Calibri"/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pl-PL"/>
              <a:t>tel.: 510 550 865</a:t>
            </a:r>
            <a:endParaRPr lang="pl-PL">
              <a:ea typeface="Calibri"/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pl-PL"/>
              <a:t>e-mail: </a:t>
            </a:r>
            <a:r>
              <a:rPr lang="pl-PL">
                <a:hlinkClick r:id="rId2"/>
              </a:rPr>
              <a:t>BON@umk.pl</a:t>
            </a:r>
            <a:endParaRPr lang="pl-PL">
              <a:ea typeface="Calibri"/>
              <a:cs typeface="Calibri"/>
              <a:hlinkClick r:id="rId2"/>
            </a:endParaRPr>
          </a:p>
          <a:p>
            <a:pPr algn="ctr">
              <a:lnSpc>
                <a:spcPct val="150000"/>
              </a:lnSpc>
            </a:pPr>
            <a:r>
              <a:rPr lang="pl-PL">
                <a:ea typeface="Calibri"/>
                <a:cs typeface="Calibri"/>
              </a:rPr>
              <a:t>Zapraszamy na stronę www: </a:t>
            </a:r>
            <a:r>
              <a:rPr lang="pl-PL">
                <a:ea typeface="+mn-lt"/>
                <a:cs typeface="+mn-lt"/>
              </a:rPr>
              <a:t>https://bon.umk.pl/</a:t>
            </a:r>
            <a:endParaRPr lang="pl-PL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anchor="t"/>
          <a:lstStyle/>
          <a:p>
            <a:pPr algn="ctr"/>
            <a:endParaRPr lang="pl-PL"/>
          </a:p>
          <a:p>
            <a:r>
              <a:rPr lang="pl-PL" b="1"/>
              <a:t>Starszy specjalista - lic. Katarzyna Makowska</a:t>
            </a:r>
            <a:endParaRPr lang="pl-PL"/>
          </a:p>
          <a:p>
            <a:r>
              <a:rPr lang="pl-PL"/>
              <a:t>tel.: (56) 611-49-83</a:t>
            </a:r>
          </a:p>
          <a:p>
            <a:r>
              <a:rPr lang="pl-PL"/>
              <a:t>e-mail: </a:t>
            </a:r>
            <a:r>
              <a:rPr lang="pl-PL">
                <a:hlinkClick r:id="rId2"/>
              </a:rPr>
              <a:t>katarzyna.makowska@umk.pl</a:t>
            </a:r>
            <a:endParaRPr lang="pl-PL"/>
          </a:p>
          <a:p>
            <a:r>
              <a:rPr lang="pl-PL"/>
              <a:t>kontakt zdalny (MS </a:t>
            </a:r>
            <a:r>
              <a:rPr lang="pl-PL" err="1"/>
              <a:t>Teams</a:t>
            </a:r>
            <a:r>
              <a:rPr lang="pl-PL"/>
              <a:t>): </a:t>
            </a:r>
            <a:r>
              <a:rPr lang="pl-PL">
                <a:hlinkClick r:id="rId3"/>
              </a:rPr>
              <a:t>kmakowska@o365.umk.pl</a:t>
            </a:r>
            <a:endParaRPr lang="pl-PL"/>
          </a:p>
          <a:p>
            <a:endParaRPr lang="pl-PL"/>
          </a:p>
          <a:p>
            <a:r>
              <a:rPr lang="pl-PL" b="1"/>
              <a:t>Specjalista - lic. Mikołaj Piekut</a:t>
            </a:r>
            <a:endParaRPr lang="pl-PL"/>
          </a:p>
          <a:p>
            <a:r>
              <a:rPr lang="pl-PL"/>
              <a:t>tel.: (56) 611-49-83</a:t>
            </a:r>
          </a:p>
          <a:p>
            <a:r>
              <a:rPr lang="pl-PL"/>
              <a:t>e-mail: </a:t>
            </a:r>
            <a:r>
              <a:rPr lang="pl-PL">
                <a:hlinkClick r:id="rId4"/>
              </a:rPr>
              <a:t>mikolaj.piekut@umk.pl</a:t>
            </a:r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8129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vert="horz" lIns="91440" tIns="45720" rIns="91440" bIns="45720" anchor="ctr"/>
          <a:lstStyle/>
          <a:p>
            <a:pPr algn="ctr"/>
            <a:r>
              <a:rPr lang="pl-PL"/>
              <a:t>Uniwersytecki Ośrodek Wsparcia i Rozwoju Osobistego</a:t>
            </a:r>
          </a:p>
          <a:p>
            <a:pPr algn="ctr">
              <a:lnSpc>
                <a:spcPct val="150000"/>
              </a:lnSpc>
            </a:pPr>
            <a:r>
              <a:rPr lang="pl-PL"/>
              <a:t>ul. Reja 25, 87-100 Toruń</a:t>
            </a:r>
            <a:endParaRPr lang="pl-PL">
              <a:ea typeface="Calibri"/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pt-BR"/>
              <a:t>tel.: 56 611 49 33</a:t>
            </a:r>
            <a:endParaRPr lang="pt-BR">
              <a:ea typeface="Calibri"/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pt-BR"/>
              <a:t>e-mail: </a:t>
            </a:r>
            <a:r>
              <a:rPr lang="pt-BR">
                <a:hlinkClick r:id="rId2"/>
              </a:rPr>
              <a:t>osrodek_wsparcia@umk.pl</a:t>
            </a:r>
            <a:endParaRPr lang="pl-PL">
              <a:ea typeface="Calibri"/>
              <a:cs typeface="Calibri"/>
            </a:endParaRPr>
          </a:p>
          <a:p>
            <a:pPr algn="ctr">
              <a:lnSpc>
                <a:spcPct val="150000"/>
              </a:lnSpc>
            </a:pPr>
            <a:endParaRPr lang="pt-BR">
              <a:ea typeface="Calibri"/>
              <a:cs typeface="Calibri"/>
            </a:endParaRPr>
          </a:p>
          <a:p>
            <a:pPr algn="ctr"/>
            <a:r>
              <a:rPr lang="pl-PL">
                <a:ea typeface="Calibri"/>
                <a:cs typeface="Calibri"/>
              </a:rPr>
              <a:t>Zapraszamy na stronę www: </a:t>
            </a:r>
            <a:r>
              <a:rPr lang="pl-PL">
                <a:ea typeface="+mn-lt"/>
                <a:cs typeface="+mn-lt"/>
              </a:rPr>
              <a:t>https://wsparcie.umk.pl/</a:t>
            </a:r>
            <a:endParaRPr lang="pt-BR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8084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anchor="t"/>
          <a:lstStyle/>
          <a:p>
            <a:pPr algn="ctr"/>
            <a:endParaRPr lang="pl-PL"/>
          </a:p>
          <a:p>
            <a:r>
              <a:rPr lang="pl-PL" b="1"/>
              <a:t>Dyrektorka - dr hab. Hanna </a:t>
            </a:r>
            <a:r>
              <a:rPr lang="pl-PL" b="1" err="1"/>
              <a:t>Solarczyk-Szwec</a:t>
            </a:r>
            <a:r>
              <a:rPr lang="pl-PL" b="1"/>
              <a:t>, prof. UMK</a:t>
            </a:r>
            <a:endParaRPr lang="pl-PL"/>
          </a:p>
          <a:p>
            <a:r>
              <a:rPr lang="pl-PL"/>
              <a:t>tel.: 503-760-372</a:t>
            </a:r>
          </a:p>
          <a:p>
            <a:pPr>
              <a:spcAft>
                <a:spcPts val="1800"/>
              </a:spcAft>
            </a:pPr>
            <a:r>
              <a:rPr lang="pl-PL"/>
              <a:t>e-mail: </a:t>
            </a:r>
            <a:r>
              <a:rPr lang="pl-PL">
                <a:hlinkClick r:id="rId2"/>
              </a:rPr>
              <a:t>hanna.solarczyk@umk.pl</a:t>
            </a:r>
            <a:endParaRPr lang="pl-PL"/>
          </a:p>
          <a:p>
            <a:r>
              <a:rPr lang="pl-PL" b="1"/>
              <a:t>z-ca Dyrektorki - mgr Sławomir </a:t>
            </a:r>
            <a:r>
              <a:rPr lang="pl-PL" b="1" err="1"/>
              <a:t>Rylich</a:t>
            </a:r>
            <a:endParaRPr lang="pl-PL"/>
          </a:p>
          <a:p>
            <a:r>
              <a:rPr lang="pl-PL"/>
              <a:t>tel.: (56) 611-49-33</a:t>
            </a:r>
          </a:p>
          <a:p>
            <a:r>
              <a:rPr lang="pl-PL"/>
              <a:t>e-mail: </a:t>
            </a:r>
            <a:r>
              <a:rPr lang="pl-PL">
                <a:hlinkClick r:id="rId3"/>
              </a:rPr>
              <a:t>slawomir.rylich@umk.pl</a:t>
            </a:r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137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/>
          <a:lstStyle/>
          <a:p>
            <a:pPr algn="ctr">
              <a:spcAft>
                <a:spcPts val="1200"/>
              </a:spcAft>
            </a:pPr>
            <a:r>
              <a:rPr lang="pl-PL" sz="2000" b="1"/>
              <a:t>Czym się zajmujemy?</a:t>
            </a:r>
          </a:p>
          <a:p>
            <a:r>
              <a:rPr lang="pl-PL"/>
              <a:t> Naszym celem jest: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wspieranie osób ze szczególnymi potrzebami podczas rekrutacji, kształcenia i prowadzenia działalności naukowej;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/>
              <a:t>zwiększanie dostępności uczelni do potrzeb osób ze szczególnymi potrzebami.</a:t>
            </a:r>
          </a:p>
          <a:p>
            <a:r>
              <a:rPr lang="pl-PL"/>
              <a:t>Wspieramy osoby ze szczególnymi potrzebami w dostępie do: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rekrutacji,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kształcenia,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prowadzenia badań naukowych.</a:t>
            </a:r>
          </a:p>
        </p:txBody>
      </p:sp>
    </p:spTree>
    <p:extLst>
      <p:ext uri="{BB962C8B-B14F-4D97-AF65-F5344CB8AC3E}">
        <p14:creationId xmlns:p14="http://schemas.microsoft.com/office/powerpoint/2010/main" val="104582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427106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 dirty="0"/>
              <a:t>Osoba ze szczególnymi potrzebami</a:t>
            </a:r>
          </a:p>
          <a:p>
            <a:endParaRPr lang="pl-PL"/>
          </a:p>
          <a:p>
            <a:r>
              <a:rPr lang="pl-PL" dirty="0"/>
              <a:t>Osoba ze szczególnymi potrzebami to m.in.: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Osoby z orzeczoną niepełnosprawnością,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Osoby z chorobami przewlekłymi,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Osoby z przejściowymi problemami zdrowotnymi,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Osoby w spektrum autyzmu,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Osoby z trudnościami zdrowia psychicznego,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Osoby z dysleksją, dysortografią, dysgrafią itp..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  <a:p>
            <a:r>
              <a:rPr lang="pl-PL" dirty="0"/>
              <a:t>Aby skorzystać z naszej pomocy, osoba nie musi mieć orzeczenia o niepełnosprawności. Jednakże pewne formy pomocy są dostępne tylko dla studentów z ważnym orzeczeniem (np. stypendia dla osób z niepełnosprawnościami).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343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427106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/>
              <a:t>Osoba ze szczególnymi potrzebami na UMK</a:t>
            </a:r>
          </a:p>
          <a:p>
            <a:endParaRPr lang="pl-PL"/>
          </a:p>
          <a:p>
            <a:r>
              <a:rPr lang="pl-PL">
                <a:ea typeface="Calibri"/>
                <a:cs typeface="Calibri"/>
              </a:rPr>
              <a:t>Osoby na UMK z orzeczoną niepełnosprawnością (dane na 31.12.2023):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W stopniu lekkim – 138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W stopniu umiarkowanym – 260 osób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W stopniu znacznym – 50 osób</a:t>
            </a:r>
          </a:p>
          <a:p>
            <a:r>
              <a:rPr lang="pl-PL">
                <a:ea typeface="Calibri"/>
                <a:cs typeface="Calibri"/>
              </a:rPr>
              <a:t>W tym osoby: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słabosłyszące - 27 osób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niewidome i niedowidzące - 29 osób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Z dysfunkcją narządu ruchu – 149 osób</a:t>
            </a:r>
          </a:p>
          <a:p>
            <a:pPr marL="285750" indent="-285750">
              <a:buFont typeface="Arial" charset="2"/>
              <a:buChar char="•"/>
            </a:pPr>
            <a:r>
              <a:rPr lang="pl-PL">
                <a:ea typeface="Calibri"/>
                <a:cs typeface="Calibri"/>
              </a:rPr>
              <a:t>Z innymi problemami zdrowotnymi – 243 osób</a:t>
            </a:r>
          </a:p>
          <a:p>
            <a:endParaRPr lang="pl-PL">
              <a:ea typeface="Calibri"/>
              <a:cs typeface="Calibri"/>
            </a:endParaRPr>
          </a:p>
          <a:p>
            <a:r>
              <a:rPr lang="pl-PL">
                <a:ea typeface="Calibri"/>
                <a:cs typeface="Calibri"/>
              </a:rPr>
              <a:t>Osoby w spektrum autyzmu - około 50 osób</a:t>
            </a:r>
          </a:p>
        </p:txBody>
      </p:sp>
    </p:spTree>
    <p:extLst>
      <p:ext uri="{BB962C8B-B14F-4D97-AF65-F5344CB8AC3E}">
        <p14:creationId xmlns:p14="http://schemas.microsoft.com/office/powerpoint/2010/main" val="840314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322220" y="1054242"/>
            <a:ext cx="8074024" cy="3238758"/>
          </a:xfrm>
        </p:spPr>
        <p:txBody>
          <a:bodyPr vert="horz" lIns="91440" tIns="45720" rIns="91440" bIns="45720" anchor="t"/>
          <a:lstStyle/>
          <a:p>
            <a:pPr algn="ctr">
              <a:spcAft>
                <a:spcPts val="1200"/>
              </a:spcAft>
            </a:pPr>
            <a:r>
              <a:rPr lang="pl-PL" sz="1800" b="1" dirty="0"/>
              <a:t>Jak uzyskać pomoc na Uczelni?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Należy zgłosić się do Zespołu Wsparcia Osób ze Szczególnymi Potrzebami. Na spotkanie nie trzeba się umawiać.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Przynieść ze sobą dokumenty poświadczające diagnozę (np. orzeczenie o stopniu niepełnosprawności lub zaświadczenie lekarskie o diagnozie lub zaświadczenie z poradni pedagogiczno-psychologicznej).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Na spotkaniu pomagamy ustalić jakie formy wsparcia oferowane przez Uczelnię będą najbardziej odpowiednie.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Jeśli będzie to konieczne, pomagamy wypełnić dokumentację wymaganą do otrzymania danej formy wsparcia.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 spotkaniu możemy wystawić opinię o trudnościach akademickich oraz formach wsparcia, o które może ubiegać się student. Opinia jest przekazywana tylko i wyłącznie studentowi i to on decydujesz komu ją pokaże.</a:t>
            </a:r>
            <a:endParaRPr lang="pl-PL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33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/>
              <a:t>Wsparcie w procesie rekrutacji</a:t>
            </a:r>
          </a:p>
          <a:p>
            <a:endParaRPr lang="pl-PL"/>
          </a:p>
          <a:p>
            <a:r>
              <a:rPr lang="pl-PL"/>
              <a:t>Wspieramy osoby w procesie rekrutacji poprzez: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Pomoc w wypełnianiu wniosku w systemie Internetowej Rekrutacji Kandydatów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Oprowadzanie po kampusie Uczelni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Omówienie wsparcia oferowanego osobom studiującym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W sytuacji, gdy procedura rekrutacyjna przewiduje egzamin lub rozmowę kwalifikacyjną kandydaci mogą ubiegać się o zaadaptowanie formy egzaminów do potrzeb wynikających z niepełnosprawności.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1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/>
              <a:t>Wsparcie osób studiujących</a:t>
            </a:r>
          </a:p>
          <a:p>
            <a:endParaRPr lang="pl-PL"/>
          </a:p>
          <a:p>
            <a:r>
              <a:rPr lang="pl-PL"/>
              <a:t>Oferujemy wsparcie: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w wyrównaniu szans w dostępie do kształcenia,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materialne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w dostępie do zakwaterowania w domach studenckich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w komunikacji z pracownikami Uczelni</a:t>
            </a: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>
                <a:ea typeface="Calibri"/>
                <a:cs typeface="Calibri"/>
              </a:rPr>
              <a:t>konsultantów psychologicznych i psychiatrycznych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  <a:p>
            <a:r>
              <a:rPr lang="pl-PL" sz="1300"/>
              <a:t>Szczegółowe informacje o formach wsparcia dostępne są na stronie: https://bon.umk.pl/pages/Dla_studentow/</a:t>
            </a:r>
            <a:endParaRPr lang="pl-PL" sz="13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9301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/>
              <a:t>Wsparcie osób ze szczególnymi potrzebami</a:t>
            </a:r>
            <a:br>
              <a:rPr lang="pl-PL"/>
            </a:br>
            <a:r>
              <a:rPr lang="pl-PL"/>
              <a:t>Zespół Wsparcia Osób ze Szczególnymi Potrzebami UMK</a:t>
            </a:r>
            <a:endParaRPr lang="en-US"/>
          </a:p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460168" y="1117304"/>
            <a:ext cx="8074024" cy="3238758"/>
          </a:xfrm>
        </p:spPr>
        <p:txBody>
          <a:bodyPr vert="horz" lIns="91440" tIns="45720" rIns="91440" bIns="45720" anchor="t"/>
          <a:lstStyle/>
          <a:p>
            <a:pPr algn="ctr"/>
            <a:r>
              <a:rPr lang="pl-PL" sz="2000" b="1" dirty="0"/>
              <a:t>Wsparcie w dostępie do kształcenia na UMK</a:t>
            </a:r>
            <a:endParaRPr lang="pl-PL" dirty="0"/>
          </a:p>
          <a:p>
            <a:endParaRPr lang="pl-PL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Asystenci dydaktyczni</a:t>
            </a:r>
            <a:endParaRPr lang="pl-PL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Wsparcie edukacyjne</a:t>
            </a:r>
            <a:endParaRPr lang="pl-PL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Transport</a:t>
            </a:r>
            <a:endParaRPr lang="pl-PL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Indywidualna Organizacja Studiów</a:t>
            </a:r>
            <a:endParaRPr lang="pl-PL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Dostosowanie zajęć dydaktycznych</a:t>
            </a:r>
            <a:endParaRPr lang="pl-PL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Indywidualne lektoraty językowe</a:t>
            </a:r>
            <a:endParaRPr lang="pl-PL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Dedykowane zajęcia W-F</a:t>
            </a:r>
            <a:endParaRPr lang="pl-PL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Wypożyczalnia sprzętu i oprogramowania wspomagającego</a:t>
            </a:r>
            <a:endParaRPr lang="pl-PL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ea typeface="Calibri"/>
                <a:cs typeface="Calibri"/>
              </a:rPr>
              <a:t>Wsparcie w komunikacji z pracownikami Uczelni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ea typeface="Calibri"/>
                <a:cs typeface="Calibri"/>
              </a:rPr>
              <a:t>Wsparcie w wypełnianiu wniosków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  <a:p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031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5E8581441281C459232B7E3F272865F" ma:contentTypeVersion="4" ma:contentTypeDescription="Utwórz nowy dokument." ma:contentTypeScope="" ma:versionID="6d5e1b4ea044b354451bc3b03f31efb1">
  <xsd:schema xmlns:xsd="http://www.w3.org/2001/XMLSchema" xmlns:xs="http://www.w3.org/2001/XMLSchema" xmlns:p="http://schemas.microsoft.com/office/2006/metadata/properties" xmlns:ns2="da272e71-cf15-42c0-9be8-12489999145a" targetNamespace="http://schemas.microsoft.com/office/2006/metadata/properties" ma:root="true" ma:fieldsID="77a631f4791ef5aadf174b907b88d0a5" ns2:_="">
    <xsd:import namespace="da272e71-cf15-42c0-9be8-124899991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72e71-cf15-42c0-9be8-1248999914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E3D113-A761-4BB3-A2EC-7FD0B2776CF6}">
  <ds:schemaRefs>
    <ds:schemaRef ds:uri="da272e71-cf15-42c0-9be8-1248999914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AE78424-AFFF-4316-A26A-4FB59E0677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F0416D-E7C7-483D-8EA9-7C8D6E8D076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Pokaz na ekranie (16:9)</PresentationFormat>
  <Slides>27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Office Theme</vt:lpstr>
      <vt:lpstr>Wsparcie osób  ze szczególnymi potrzebami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revision>101</cp:revision>
  <dcterms:created xsi:type="dcterms:W3CDTF">2016-12-06T12:50:57Z</dcterms:created>
  <dcterms:modified xsi:type="dcterms:W3CDTF">2024-09-20T10:52:16Z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0x01010005E8581441281C459232B7E3F272865F</vt:lpwstr>
  </property>
</Properties>
</file>