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73" r:id="rId3"/>
    <p:sldId id="277" r:id="rId4"/>
    <p:sldId id="275" r:id="rId5"/>
    <p:sldId id="279" r:id="rId6"/>
    <p:sldId id="276" r:id="rId7"/>
    <p:sldId id="280" r:id="rId8"/>
    <p:sldId id="281" r:id="rId9"/>
    <p:sldId id="282" r:id="rId10"/>
    <p:sldId id="284" r:id="rId11"/>
    <p:sldId id="283" r:id="rId12"/>
  </p:sldIdLst>
  <p:sldSz cx="9144000" cy="5143500" type="screen16x9"/>
  <p:notesSz cx="6669088" cy="9896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7">
          <p15:clr>
            <a:srgbClr val="A4A3A4"/>
          </p15:clr>
        </p15:guide>
        <p15:guide id="2" pos="21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3A98"/>
    <a:srgbClr val="90057D"/>
    <a:srgbClr val="97C72C"/>
    <a:srgbClr val="E5011A"/>
    <a:srgbClr val="F26D1A"/>
    <a:srgbClr val="139DEC"/>
    <a:srgbClr val="149A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67" autoAdjust="0"/>
  </p:normalViewPr>
  <p:slideViewPr>
    <p:cSldViewPr snapToGrid="0" snapToObjects="1">
      <p:cViewPr varScale="1">
        <p:scale>
          <a:sx n="137" d="100"/>
          <a:sy n="137" d="100"/>
        </p:scale>
        <p:origin x="786" y="11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55" d="100"/>
          <a:sy n="55" d="100"/>
        </p:scale>
        <p:origin x="-2634" y="-96"/>
      </p:cViewPr>
      <p:guideLst>
        <p:guide orient="horz" pos="3117"/>
        <p:guide pos="210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889626" cy="4948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pl-PL"/>
              <a:t>Projekt "Grasz w staż - pracę masz!"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777902" y="1"/>
            <a:ext cx="2889626" cy="4948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D198DC-EBBC-4A9F-9B59-F352717CEF51}" type="datetimeFigureOut">
              <a:rPr lang="pl-PL" smtClean="0"/>
              <a:pPr/>
              <a:t>2025-09-09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1" y="9400061"/>
            <a:ext cx="2889626" cy="4948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777902" y="9400061"/>
            <a:ext cx="2889626" cy="4948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12A386-2622-4B73-9941-33E9D95CD012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889626" cy="4948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pl-PL"/>
              <a:t>Projekt "Grasz w staż - pracę masz!"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777902" y="1"/>
            <a:ext cx="2889626" cy="4948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01BE3F-BC88-4779-BAAE-832807B03152}" type="datetimeFigureOut">
              <a:rPr lang="pl-PL" smtClean="0"/>
              <a:pPr/>
              <a:t>2025-09-09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" y="742950"/>
            <a:ext cx="6592888" cy="3709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66597" y="4701622"/>
            <a:ext cx="5335895" cy="44534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1" y="9400061"/>
            <a:ext cx="2889626" cy="4948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777902" y="9400061"/>
            <a:ext cx="2889626" cy="4948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EBEE92-F5C6-4A26-83E9-7180AC6F71D1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EBEE92-F5C6-4A26-83E9-7180AC6F71D1}" type="slidenum">
              <a:rPr lang="pl-PL" smtClean="0"/>
              <a:pPr/>
              <a:t>1</a:t>
            </a:fld>
            <a:endParaRPr lang="pl-PL"/>
          </a:p>
        </p:txBody>
      </p:sp>
      <p:sp>
        <p:nvSpPr>
          <p:cNvPr id="5" name="Symbol zastępczy nagłówka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pl-PL"/>
              <a:t>Projekt "Grasz w staż - pracę masz!"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EBEE92-F5C6-4A26-83E9-7180AC6F71D1}" type="slidenum">
              <a:rPr lang="pl-PL" smtClean="0"/>
              <a:pPr/>
              <a:t>10</a:t>
            </a:fld>
            <a:endParaRPr lang="pl-PL"/>
          </a:p>
        </p:txBody>
      </p:sp>
      <p:sp>
        <p:nvSpPr>
          <p:cNvPr id="5" name="Symbol zastępczy nagłówka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pl-PL"/>
              <a:t>Projekt "Grasz w staż - pracę masz!"</a:t>
            </a:r>
          </a:p>
        </p:txBody>
      </p:sp>
    </p:spTree>
    <p:extLst>
      <p:ext uri="{BB962C8B-B14F-4D97-AF65-F5344CB8AC3E}">
        <p14:creationId xmlns:p14="http://schemas.microsoft.com/office/powerpoint/2010/main" val="395396054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EBEE92-F5C6-4A26-83E9-7180AC6F71D1}" type="slidenum">
              <a:rPr lang="pl-PL" smtClean="0"/>
              <a:pPr/>
              <a:t>11</a:t>
            </a:fld>
            <a:endParaRPr lang="pl-PL"/>
          </a:p>
        </p:txBody>
      </p:sp>
      <p:sp>
        <p:nvSpPr>
          <p:cNvPr id="5" name="Symbol zastępczy nagłówka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pl-PL"/>
              <a:t>Projekt "Grasz w staż - pracę masz!"</a:t>
            </a:r>
          </a:p>
        </p:txBody>
      </p:sp>
    </p:spTree>
    <p:extLst>
      <p:ext uri="{BB962C8B-B14F-4D97-AF65-F5344CB8AC3E}">
        <p14:creationId xmlns:p14="http://schemas.microsoft.com/office/powerpoint/2010/main" val="5603655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EBEE92-F5C6-4A26-83E9-7180AC6F71D1}" type="slidenum">
              <a:rPr lang="pl-PL" smtClean="0"/>
              <a:pPr/>
              <a:t>2</a:t>
            </a:fld>
            <a:endParaRPr lang="pl-PL"/>
          </a:p>
        </p:txBody>
      </p:sp>
      <p:sp>
        <p:nvSpPr>
          <p:cNvPr id="5" name="Symbol zastępczy nagłówka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pl-PL"/>
              <a:t>Projekt "Grasz w staż - pracę masz!"</a:t>
            </a:r>
          </a:p>
        </p:txBody>
      </p:sp>
    </p:spTree>
    <p:extLst>
      <p:ext uri="{BB962C8B-B14F-4D97-AF65-F5344CB8AC3E}">
        <p14:creationId xmlns:p14="http://schemas.microsoft.com/office/powerpoint/2010/main" val="19681579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EBEE92-F5C6-4A26-83E9-7180AC6F71D1}" type="slidenum">
              <a:rPr lang="pl-PL" smtClean="0"/>
              <a:pPr/>
              <a:t>3</a:t>
            </a:fld>
            <a:endParaRPr lang="pl-PL"/>
          </a:p>
        </p:txBody>
      </p:sp>
      <p:sp>
        <p:nvSpPr>
          <p:cNvPr id="5" name="Symbol zastępczy nagłówka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pl-PL"/>
              <a:t>Projekt "Grasz w staż - pracę masz!"</a:t>
            </a:r>
          </a:p>
        </p:txBody>
      </p:sp>
    </p:spTree>
    <p:extLst>
      <p:ext uri="{BB962C8B-B14F-4D97-AF65-F5344CB8AC3E}">
        <p14:creationId xmlns:p14="http://schemas.microsoft.com/office/powerpoint/2010/main" val="15161627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EBEE92-F5C6-4A26-83E9-7180AC6F71D1}" type="slidenum">
              <a:rPr lang="pl-PL" smtClean="0"/>
              <a:pPr/>
              <a:t>4</a:t>
            </a:fld>
            <a:endParaRPr lang="pl-PL"/>
          </a:p>
        </p:txBody>
      </p:sp>
      <p:sp>
        <p:nvSpPr>
          <p:cNvPr id="5" name="Symbol zastępczy nagłówka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pl-PL"/>
              <a:t>Projekt "Grasz w staż - pracę masz!"</a:t>
            </a:r>
          </a:p>
        </p:txBody>
      </p:sp>
    </p:spTree>
    <p:extLst>
      <p:ext uri="{BB962C8B-B14F-4D97-AF65-F5344CB8AC3E}">
        <p14:creationId xmlns:p14="http://schemas.microsoft.com/office/powerpoint/2010/main" val="30555711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EBEE92-F5C6-4A26-83E9-7180AC6F71D1}" type="slidenum">
              <a:rPr lang="pl-PL" smtClean="0"/>
              <a:pPr/>
              <a:t>5</a:t>
            </a:fld>
            <a:endParaRPr lang="pl-PL"/>
          </a:p>
        </p:txBody>
      </p:sp>
      <p:sp>
        <p:nvSpPr>
          <p:cNvPr id="5" name="Symbol zastępczy nagłówka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pl-PL"/>
              <a:t>Projekt "Grasz w staż - pracę masz!"</a:t>
            </a:r>
          </a:p>
        </p:txBody>
      </p:sp>
    </p:spTree>
    <p:extLst>
      <p:ext uri="{BB962C8B-B14F-4D97-AF65-F5344CB8AC3E}">
        <p14:creationId xmlns:p14="http://schemas.microsoft.com/office/powerpoint/2010/main" val="26304675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EBEE92-F5C6-4A26-83E9-7180AC6F71D1}" type="slidenum">
              <a:rPr lang="pl-PL" smtClean="0"/>
              <a:pPr/>
              <a:t>6</a:t>
            </a:fld>
            <a:endParaRPr lang="pl-PL"/>
          </a:p>
        </p:txBody>
      </p:sp>
      <p:sp>
        <p:nvSpPr>
          <p:cNvPr id="5" name="Symbol zastępczy nagłówka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pl-PL"/>
              <a:t>Projekt "Grasz w staż - pracę masz!"</a:t>
            </a:r>
          </a:p>
        </p:txBody>
      </p:sp>
    </p:spTree>
    <p:extLst>
      <p:ext uri="{BB962C8B-B14F-4D97-AF65-F5344CB8AC3E}">
        <p14:creationId xmlns:p14="http://schemas.microsoft.com/office/powerpoint/2010/main" val="34702851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EBEE92-F5C6-4A26-83E9-7180AC6F71D1}" type="slidenum">
              <a:rPr lang="pl-PL" smtClean="0"/>
              <a:pPr/>
              <a:t>7</a:t>
            </a:fld>
            <a:endParaRPr lang="pl-PL"/>
          </a:p>
        </p:txBody>
      </p:sp>
      <p:sp>
        <p:nvSpPr>
          <p:cNvPr id="5" name="Symbol zastępczy nagłówka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pl-PL"/>
              <a:t>Projekt "Grasz w staż - pracę masz!"</a:t>
            </a:r>
          </a:p>
        </p:txBody>
      </p:sp>
    </p:spTree>
    <p:extLst>
      <p:ext uri="{BB962C8B-B14F-4D97-AF65-F5344CB8AC3E}">
        <p14:creationId xmlns:p14="http://schemas.microsoft.com/office/powerpoint/2010/main" val="23737855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EBEE92-F5C6-4A26-83E9-7180AC6F71D1}" type="slidenum">
              <a:rPr lang="pl-PL" smtClean="0"/>
              <a:pPr/>
              <a:t>8</a:t>
            </a:fld>
            <a:endParaRPr lang="pl-PL"/>
          </a:p>
        </p:txBody>
      </p:sp>
      <p:sp>
        <p:nvSpPr>
          <p:cNvPr id="5" name="Symbol zastępczy nagłówka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pl-PL"/>
              <a:t>Projekt "Grasz w staż - pracę masz!"</a:t>
            </a:r>
          </a:p>
        </p:txBody>
      </p:sp>
    </p:spTree>
    <p:extLst>
      <p:ext uri="{BB962C8B-B14F-4D97-AF65-F5344CB8AC3E}">
        <p14:creationId xmlns:p14="http://schemas.microsoft.com/office/powerpoint/2010/main" val="207988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EBEE92-F5C6-4A26-83E9-7180AC6F71D1}" type="slidenum">
              <a:rPr lang="pl-PL" smtClean="0"/>
              <a:pPr/>
              <a:t>9</a:t>
            </a:fld>
            <a:endParaRPr lang="pl-PL"/>
          </a:p>
        </p:txBody>
      </p:sp>
      <p:sp>
        <p:nvSpPr>
          <p:cNvPr id="5" name="Symbol zastępczy nagłówka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pl-PL"/>
              <a:t>Projekt "Grasz w staż - pracę masz!"</a:t>
            </a:r>
          </a:p>
        </p:txBody>
      </p:sp>
    </p:spTree>
    <p:extLst>
      <p:ext uri="{BB962C8B-B14F-4D97-AF65-F5344CB8AC3E}">
        <p14:creationId xmlns:p14="http://schemas.microsoft.com/office/powerpoint/2010/main" val="27224730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MK 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465138" y="3565834"/>
            <a:ext cx="4755974" cy="88694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400">
                <a:solidFill>
                  <a:srgbClr val="053A98"/>
                </a:solidFill>
              </a:defRPr>
            </a:lvl1pPr>
            <a:lvl2pPr>
              <a:defRPr sz="2400">
                <a:solidFill>
                  <a:srgbClr val="053A98"/>
                </a:solidFill>
              </a:defRPr>
            </a:lvl2pPr>
            <a:lvl3pPr>
              <a:defRPr sz="2400">
                <a:solidFill>
                  <a:srgbClr val="053A98"/>
                </a:solidFill>
              </a:defRPr>
            </a:lvl3pPr>
            <a:lvl4pPr>
              <a:defRPr sz="2400">
                <a:solidFill>
                  <a:srgbClr val="053A98"/>
                </a:solidFill>
              </a:defRPr>
            </a:lvl4pPr>
            <a:lvl5pPr>
              <a:defRPr sz="2400">
                <a:solidFill>
                  <a:srgbClr val="053A98"/>
                </a:solidFill>
              </a:defRPr>
            </a:lvl5pPr>
          </a:lstStyle>
          <a:p>
            <a:pPr lvl="0"/>
            <a:r>
              <a:rPr lang="pl-PL" dirty="0"/>
              <a:t>Kliknij aby dodać podtytuł prezentacji</a:t>
            </a:r>
          </a:p>
        </p:txBody>
      </p:sp>
      <p:pic>
        <p:nvPicPr>
          <p:cNvPr id="18" name="Picture 3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4483100" y="0"/>
            <a:ext cx="4660900" cy="4508500"/>
          </a:xfrm>
          <a:prstGeom prst="rect">
            <a:avLst/>
          </a:prstGeom>
          <a:noFill/>
        </p:spPr>
      </p:pic>
      <p:sp>
        <p:nvSpPr>
          <p:cNvPr id="17" name="TextBox 16"/>
          <p:cNvSpPr txBox="1"/>
          <p:nvPr userDrawn="1"/>
        </p:nvSpPr>
        <p:spPr>
          <a:xfrm>
            <a:off x="558811" y="4488976"/>
            <a:ext cx="1761057" cy="412934"/>
          </a:xfrm>
          <a:prstGeom prst="rect">
            <a:avLst/>
          </a:prstGeom>
          <a:noFill/>
        </p:spPr>
        <p:txBody>
          <a:bodyPr wrap="square" lIns="0" tIns="0" rIns="0" rtlCol="0">
            <a:spAutoFit/>
          </a:bodyPr>
          <a:lstStyle/>
          <a:p>
            <a:pPr>
              <a:lnSpc>
                <a:spcPts val="3000"/>
              </a:lnSpc>
              <a:tabLst/>
            </a:pPr>
            <a:fld id="{E4387F1C-31B5-E049-8F12-9FAEC8677B35}" type="datetime1">
              <a:rPr lang="pl-PL" sz="1800" smtClean="0">
                <a:solidFill>
                  <a:schemeClr val="bg1">
                    <a:lumMod val="65000"/>
                  </a:schemeClr>
                </a:solidFill>
                <a:latin typeface="Calibri" pitchFamily="18" charset="0"/>
                <a:cs typeface="Calibri" pitchFamily="18" charset="0"/>
              </a:rPr>
              <a:pPr>
                <a:lnSpc>
                  <a:spcPts val="3000"/>
                </a:lnSpc>
                <a:tabLst/>
              </a:pPr>
              <a:t>2025-09-09</a:t>
            </a:fld>
            <a:endParaRPr lang="en-US" sz="1800" dirty="0" err="1">
              <a:solidFill>
                <a:schemeClr val="bg1">
                  <a:lumMod val="65000"/>
                </a:schemeClr>
              </a:solidFill>
              <a:latin typeface="Calibri" pitchFamily="18" charset="0"/>
              <a:cs typeface="Calibri" pitchFamily="18" charset="0"/>
            </a:endParaRPr>
          </a:p>
        </p:txBody>
      </p:sp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465673" y="2470406"/>
            <a:ext cx="4755440" cy="1149336"/>
          </a:xfrm>
          <a:prstGeom prst="rect">
            <a:avLst/>
          </a:prstGeom>
        </p:spPr>
        <p:txBody>
          <a:bodyPr vert="horz"/>
          <a:lstStyle>
            <a:lvl1pPr algn="l">
              <a:defRPr sz="3200" b="1" i="0" strike="noStrike">
                <a:solidFill>
                  <a:srgbClr val="053A98"/>
                </a:solidFill>
              </a:defRPr>
            </a:lvl1pPr>
          </a:lstStyle>
          <a:p>
            <a:pPr>
              <a:lnSpc>
                <a:spcPts val="4000"/>
              </a:lnSpc>
              <a:tabLst/>
            </a:pPr>
            <a:r>
              <a:rPr lang="en-US" altLang="zh-CN" sz="3200" b="1" dirty="0" err="1">
                <a:solidFill>
                  <a:srgbClr val="053A98"/>
                </a:solidFill>
                <a:latin typeface="Calibri" pitchFamily="18" charset="0"/>
                <a:cs typeface="Calibri" pitchFamily="18" charset="0"/>
              </a:rPr>
              <a:t>Kliknij</a:t>
            </a:r>
            <a:r>
              <a:rPr lang="en-US" altLang="zh-CN" sz="3200" b="1" dirty="0">
                <a:solidFill>
                  <a:srgbClr val="053A98"/>
                </a:solidFill>
                <a:latin typeface="Calibri" pitchFamily="18" charset="0"/>
                <a:cs typeface="Calibri" pitchFamily="18" charset="0"/>
              </a:rPr>
              <a:t> </a:t>
            </a:r>
            <a:r>
              <a:rPr lang="en-US" altLang="zh-CN" sz="3200" b="1" dirty="0" err="1">
                <a:solidFill>
                  <a:srgbClr val="053A98"/>
                </a:solidFill>
                <a:latin typeface="Calibri" pitchFamily="18" charset="0"/>
                <a:cs typeface="Calibri" pitchFamily="18" charset="0"/>
              </a:rPr>
              <a:t>aby</a:t>
            </a:r>
            <a:r>
              <a:rPr lang="en-US" altLang="zh-CN" sz="3200" b="1" dirty="0">
                <a:solidFill>
                  <a:srgbClr val="053A98"/>
                </a:solidFill>
                <a:latin typeface="Calibri" pitchFamily="18" charset="0"/>
                <a:cs typeface="Calibri" pitchFamily="18" charset="0"/>
              </a:rPr>
              <a:t> </a:t>
            </a:r>
            <a:r>
              <a:rPr lang="en-US" altLang="zh-CN" sz="3200" b="1" dirty="0" err="1">
                <a:solidFill>
                  <a:srgbClr val="053A98"/>
                </a:solidFill>
                <a:latin typeface="Calibri" pitchFamily="18" charset="0"/>
                <a:cs typeface="Calibri" pitchFamily="18" charset="0"/>
              </a:rPr>
              <a:t>dodać</a:t>
            </a:r>
            <a:br>
              <a:rPr lang="en-US" altLang="zh-CN" sz="3200" b="1" dirty="0">
                <a:solidFill>
                  <a:srgbClr val="053A98"/>
                </a:solidFill>
                <a:latin typeface="Calibri" pitchFamily="18" charset="0"/>
                <a:cs typeface="Calibri" pitchFamily="18" charset="0"/>
              </a:rPr>
            </a:br>
            <a:r>
              <a:rPr lang="en-US" altLang="zh-CN" sz="3200" b="1" dirty="0" err="1">
                <a:solidFill>
                  <a:srgbClr val="053A98"/>
                </a:solidFill>
                <a:latin typeface="Calibri" pitchFamily="18" charset="0"/>
                <a:cs typeface="Calibri" pitchFamily="18" charset="0"/>
              </a:rPr>
              <a:t>tytuł</a:t>
            </a:r>
            <a:r>
              <a:rPr lang="en-US" altLang="zh-CN" sz="3200" b="1" dirty="0">
                <a:solidFill>
                  <a:srgbClr val="053A98"/>
                </a:solidFill>
                <a:latin typeface="Calibri" pitchFamily="18" charset="0"/>
                <a:cs typeface="Calibri" pitchFamily="18" charset="0"/>
              </a:rPr>
              <a:t> </a:t>
            </a:r>
            <a:r>
              <a:rPr lang="en-US" altLang="zh-CN" sz="3200" b="1" dirty="0" err="1">
                <a:solidFill>
                  <a:srgbClr val="053A98"/>
                </a:solidFill>
                <a:latin typeface="Calibri" pitchFamily="18" charset="0"/>
                <a:cs typeface="Calibri" pitchFamily="18" charset="0"/>
              </a:rPr>
              <a:t>prezentacji</a:t>
            </a:r>
            <a:endParaRPr lang="en-US" dirty="0"/>
          </a:p>
        </p:txBody>
      </p:sp>
      <p:pic>
        <p:nvPicPr>
          <p:cNvPr id="7" name="Picture 6" descr="logo UMK poziom RG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321" y="224714"/>
            <a:ext cx="2667000" cy="1115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521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MK Obraz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icture Placeholder 10"/>
          <p:cNvSpPr>
            <a:spLocks noGrp="1"/>
          </p:cNvSpPr>
          <p:nvPr>
            <p:ph type="pic" sz="quarter" idx="23" hasCustomPrompt="1"/>
          </p:nvPr>
        </p:nvSpPr>
        <p:spPr>
          <a:xfrm>
            <a:off x="1" y="1102852"/>
            <a:ext cx="9144000" cy="133021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/>
          <a:lstStyle>
            <a:lvl1pPr marL="0" indent="0">
              <a:buNone/>
              <a:defRPr sz="2000"/>
            </a:lvl1pPr>
          </a:lstStyle>
          <a:p>
            <a:r>
              <a:rPr lang="en-US" dirty="0" err="1"/>
              <a:t>Dodaj</a:t>
            </a:r>
            <a:r>
              <a:rPr lang="en-US" dirty="0"/>
              <a:t> </a:t>
            </a:r>
            <a:r>
              <a:rPr lang="en-US" dirty="0" err="1"/>
              <a:t>obraz</a:t>
            </a:r>
            <a:endParaRPr lang="en-US" dirty="0"/>
          </a:p>
        </p:txBody>
      </p:sp>
      <p:sp>
        <p:nvSpPr>
          <p:cNvPr id="9" name="Freeform 3"/>
          <p:cNvSpPr/>
          <p:nvPr userDrawn="1"/>
        </p:nvSpPr>
        <p:spPr>
          <a:xfrm>
            <a:off x="-5" y="190"/>
            <a:ext cx="6835190" cy="644182"/>
          </a:xfrm>
          <a:custGeom>
            <a:avLst/>
            <a:gdLst>
              <a:gd name="connsiteX0" fmla="*/ 6668224 w 6835190"/>
              <a:gd name="connsiteY0" fmla="*/ 404964 h 644182"/>
              <a:gd name="connsiteX1" fmla="*/ 6835191 w 6835190"/>
              <a:gd name="connsiteY1" fmla="*/ 0 h 644182"/>
              <a:gd name="connsiteX2" fmla="*/ 0 w 6835190"/>
              <a:gd name="connsiteY2" fmla="*/ 0 h 644182"/>
              <a:gd name="connsiteX3" fmla="*/ 0 w 6835190"/>
              <a:gd name="connsiteY3" fmla="*/ 644182 h 644182"/>
              <a:gd name="connsiteX4" fmla="*/ 6720396 w 6835190"/>
              <a:gd name="connsiteY4" fmla="*/ 644182 h 644182"/>
              <a:gd name="connsiteX5" fmla="*/ 6668224 w 6835190"/>
              <a:gd name="connsiteY5" fmla="*/ 404964 h 644182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</a:cxnLst>
            <a:rect l="l" t="t" r="r" b="b"/>
            <a:pathLst>
              <a:path w="6835190" h="644182">
                <a:moveTo>
                  <a:pt x="6668224" y="404964"/>
                </a:moveTo>
                <a:cubicBezTo>
                  <a:pt x="6668224" y="246964"/>
                  <a:pt x="6732004" y="103885"/>
                  <a:pt x="6835191" y="0"/>
                </a:cubicBezTo>
                <a:lnTo>
                  <a:pt x="0" y="0"/>
                </a:lnTo>
                <a:lnTo>
                  <a:pt x="0" y="644182"/>
                </a:lnTo>
                <a:lnTo>
                  <a:pt x="6720396" y="644182"/>
                </a:lnTo>
                <a:cubicBezTo>
                  <a:pt x="6686995" y="571334"/>
                  <a:pt x="6668224" y="490372"/>
                  <a:pt x="6668224" y="404964"/>
                </a:cubicBezTo>
              </a:path>
            </a:pathLst>
          </a:custGeom>
          <a:solidFill>
            <a:srgbClr val="053A98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Text Placeholder 37"/>
          <p:cNvSpPr>
            <a:spLocks noGrp="1"/>
          </p:cNvSpPr>
          <p:nvPr>
            <p:ph type="body" sz="quarter" idx="19" hasCustomPrompt="1"/>
          </p:nvPr>
        </p:nvSpPr>
        <p:spPr>
          <a:xfrm>
            <a:off x="460168" y="113133"/>
            <a:ext cx="5877133" cy="25801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1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pl-PL" dirty="0"/>
              <a:t>Kliknij aby dodać tytuł prezentacji</a:t>
            </a:r>
            <a:endParaRPr lang="en-US" dirty="0"/>
          </a:p>
        </p:txBody>
      </p:sp>
      <p:sp>
        <p:nvSpPr>
          <p:cNvPr id="12" name="Text Placeholder 39"/>
          <p:cNvSpPr>
            <a:spLocks noGrp="1"/>
          </p:cNvSpPr>
          <p:nvPr>
            <p:ph type="body" sz="quarter" idx="20" hasCustomPrompt="1"/>
          </p:nvPr>
        </p:nvSpPr>
        <p:spPr>
          <a:xfrm>
            <a:off x="460376" y="309404"/>
            <a:ext cx="5876925" cy="27093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1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 err="1"/>
              <a:t>Kliknij</a:t>
            </a:r>
            <a:r>
              <a:rPr lang="en-US" dirty="0"/>
              <a:t> </a:t>
            </a:r>
            <a:r>
              <a:rPr lang="en-US" dirty="0" err="1"/>
              <a:t>aby</a:t>
            </a:r>
            <a:r>
              <a:rPr lang="en-US" dirty="0"/>
              <a:t> </a:t>
            </a:r>
            <a:r>
              <a:rPr lang="en-US" dirty="0" err="1"/>
              <a:t>dodać</a:t>
            </a:r>
            <a:r>
              <a:rPr lang="en-US" dirty="0"/>
              <a:t> </a:t>
            </a:r>
            <a:r>
              <a:rPr lang="en-US" dirty="0" err="1"/>
              <a:t>podtytuł</a:t>
            </a:r>
            <a:r>
              <a:rPr lang="en-US" dirty="0"/>
              <a:t> </a:t>
            </a:r>
            <a:r>
              <a:rPr lang="en-US" dirty="0" err="1"/>
              <a:t>prezentacji</a:t>
            </a:r>
            <a:endParaRPr lang="en-US" dirty="0"/>
          </a:p>
        </p:txBody>
      </p:sp>
      <p:sp>
        <p:nvSpPr>
          <p:cNvPr id="13" name="TextBox 12"/>
          <p:cNvSpPr txBox="1"/>
          <p:nvPr userDrawn="1"/>
        </p:nvSpPr>
        <p:spPr>
          <a:xfrm>
            <a:off x="544836" y="4485439"/>
            <a:ext cx="515614" cy="397545"/>
          </a:xfrm>
          <a:prstGeom prst="rect">
            <a:avLst/>
          </a:prstGeom>
          <a:noFill/>
        </p:spPr>
        <p:txBody>
          <a:bodyPr wrap="square" lIns="0" tIns="0" rIns="0" rtlCol="0">
            <a:spAutoFit/>
          </a:bodyPr>
          <a:lstStyle/>
          <a:p>
            <a:pPr>
              <a:lnSpc>
                <a:spcPts val="3000"/>
              </a:lnSpc>
              <a:tabLst/>
            </a:pPr>
            <a:fld id="{A7771732-3C82-1545-98DD-8255A4E3438A}" type="slidenum">
              <a:rPr lang="en-US" sz="1200" smtClean="0">
                <a:solidFill>
                  <a:srgbClr val="053A98"/>
                </a:solidFill>
                <a:latin typeface="Calibri" pitchFamily="18" charset="0"/>
                <a:cs typeface="Calibri" pitchFamily="18" charset="0"/>
              </a:rPr>
              <a:pPr>
                <a:lnSpc>
                  <a:spcPts val="3000"/>
                </a:lnSpc>
                <a:tabLst/>
              </a:pPr>
              <a:t>‹#›</a:t>
            </a:fld>
            <a:endParaRPr lang="en-US" sz="1200" dirty="0" err="1">
              <a:solidFill>
                <a:srgbClr val="053A98"/>
              </a:solidFill>
              <a:latin typeface="Calibri" pitchFamily="18" charset="0"/>
              <a:cs typeface="Calibri" pitchFamily="18" charset="0"/>
            </a:endParaRPr>
          </a:p>
        </p:txBody>
      </p:sp>
      <p:sp>
        <p:nvSpPr>
          <p:cNvPr id="23" name="Text Placeholder 14"/>
          <p:cNvSpPr>
            <a:spLocks noGrp="1"/>
          </p:cNvSpPr>
          <p:nvPr>
            <p:ph type="body" sz="quarter" idx="25" hasCustomPrompt="1"/>
          </p:nvPr>
        </p:nvSpPr>
        <p:spPr>
          <a:xfrm>
            <a:off x="4658955" y="3225056"/>
            <a:ext cx="3874862" cy="158398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200">
                <a:solidFill>
                  <a:srgbClr val="053A98"/>
                </a:solidFill>
              </a:defRPr>
            </a:lvl1pPr>
          </a:lstStyle>
          <a:p>
            <a:pPr lvl="0"/>
            <a:r>
              <a:rPr lang="pl-PL" dirty="0"/>
              <a:t>Kliknij aby dodać tekst</a:t>
            </a:r>
            <a:endParaRPr lang="en-US" dirty="0"/>
          </a:p>
        </p:txBody>
      </p:sp>
      <p:sp>
        <p:nvSpPr>
          <p:cNvPr id="24" name="Text Placeholder 14"/>
          <p:cNvSpPr>
            <a:spLocks noGrp="1"/>
          </p:cNvSpPr>
          <p:nvPr>
            <p:ph type="body" sz="quarter" idx="22" hasCustomPrompt="1"/>
          </p:nvPr>
        </p:nvSpPr>
        <p:spPr>
          <a:xfrm>
            <a:off x="544836" y="3225056"/>
            <a:ext cx="3914347" cy="135566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200">
                <a:solidFill>
                  <a:srgbClr val="053A98"/>
                </a:solidFill>
              </a:defRPr>
            </a:lvl1pPr>
          </a:lstStyle>
          <a:p>
            <a:pPr lvl="0"/>
            <a:r>
              <a:rPr lang="pl-PL" dirty="0"/>
              <a:t>Kliknij aby dodać tekst</a:t>
            </a:r>
            <a:endParaRPr lang="en-US" dirty="0"/>
          </a:p>
        </p:txBody>
      </p:sp>
      <p:sp>
        <p:nvSpPr>
          <p:cNvPr id="25" name="Text Placeholder 14"/>
          <p:cNvSpPr>
            <a:spLocks noGrp="1"/>
          </p:cNvSpPr>
          <p:nvPr>
            <p:ph type="body" sz="quarter" idx="24" hasCustomPrompt="1"/>
          </p:nvPr>
        </p:nvSpPr>
        <p:spPr>
          <a:xfrm>
            <a:off x="544836" y="2525818"/>
            <a:ext cx="7988981" cy="59934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800" b="1">
                <a:solidFill>
                  <a:srgbClr val="053A98"/>
                </a:solidFill>
              </a:defRPr>
            </a:lvl1pPr>
          </a:lstStyle>
          <a:p>
            <a:pPr lvl="0"/>
            <a:r>
              <a:rPr lang="pl-PL" dirty="0"/>
              <a:t>Kliknij aby dodać tytuł</a:t>
            </a:r>
            <a:endParaRPr lang="en-US" dirty="0"/>
          </a:p>
        </p:txBody>
      </p:sp>
      <p:pic>
        <p:nvPicPr>
          <p:cNvPr id="14" name="Picture 13" descr="logo UMK poziom RGB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185" y="32612"/>
            <a:ext cx="1981345" cy="828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2851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MK Spis tre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Freeform 59"/>
          <p:cNvSpPr/>
          <p:nvPr userDrawn="1"/>
        </p:nvSpPr>
        <p:spPr>
          <a:xfrm>
            <a:off x="1" y="371148"/>
            <a:ext cx="2140407" cy="4772352"/>
          </a:xfrm>
          <a:custGeom>
            <a:avLst/>
            <a:gdLst>
              <a:gd name="connsiteX0" fmla="*/ 0 w 2286000"/>
              <a:gd name="connsiteY0" fmla="*/ 6858000 h 6858000"/>
              <a:gd name="connsiteX1" fmla="*/ 2286000 w 2286000"/>
              <a:gd name="connsiteY1" fmla="*/ 6858000 h 6858000"/>
              <a:gd name="connsiteX2" fmla="*/ 2286000 w 2286000"/>
              <a:gd name="connsiteY2" fmla="*/ 0 h 6858000"/>
              <a:gd name="connsiteX3" fmla="*/ 0 w 2286000"/>
              <a:gd name="connsiteY3" fmla="*/ 0 h 6858000"/>
              <a:gd name="connsiteX4" fmla="*/ 0 w 2286000"/>
              <a:gd name="connsiteY4" fmla="*/ 6858000 h 68580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2286000" h="6858000">
                <a:moveTo>
                  <a:pt x="0" y="6858000"/>
                </a:moveTo>
                <a:lnTo>
                  <a:pt x="2286000" y="6858000"/>
                </a:lnTo>
                <a:lnTo>
                  <a:pt x="2286000" y="0"/>
                </a:lnTo>
                <a:lnTo>
                  <a:pt x="0" y="0"/>
                </a:lnTo>
                <a:lnTo>
                  <a:pt x="0" y="6858000"/>
                </a:lnTo>
              </a:path>
            </a:pathLst>
          </a:custGeom>
          <a:solidFill>
            <a:srgbClr val="053A98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Freeform 3"/>
          <p:cNvSpPr/>
          <p:nvPr userDrawn="1"/>
        </p:nvSpPr>
        <p:spPr>
          <a:xfrm>
            <a:off x="-5" y="190"/>
            <a:ext cx="6835190" cy="644182"/>
          </a:xfrm>
          <a:custGeom>
            <a:avLst/>
            <a:gdLst>
              <a:gd name="connsiteX0" fmla="*/ 6668224 w 6835190"/>
              <a:gd name="connsiteY0" fmla="*/ 404964 h 644182"/>
              <a:gd name="connsiteX1" fmla="*/ 6835191 w 6835190"/>
              <a:gd name="connsiteY1" fmla="*/ 0 h 644182"/>
              <a:gd name="connsiteX2" fmla="*/ 0 w 6835190"/>
              <a:gd name="connsiteY2" fmla="*/ 0 h 644182"/>
              <a:gd name="connsiteX3" fmla="*/ 0 w 6835190"/>
              <a:gd name="connsiteY3" fmla="*/ 644182 h 644182"/>
              <a:gd name="connsiteX4" fmla="*/ 6720396 w 6835190"/>
              <a:gd name="connsiteY4" fmla="*/ 644182 h 644182"/>
              <a:gd name="connsiteX5" fmla="*/ 6668224 w 6835190"/>
              <a:gd name="connsiteY5" fmla="*/ 404964 h 644182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</a:cxnLst>
            <a:rect l="l" t="t" r="r" b="b"/>
            <a:pathLst>
              <a:path w="6835190" h="644182">
                <a:moveTo>
                  <a:pt x="6668224" y="404964"/>
                </a:moveTo>
                <a:cubicBezTo>
                  <a:pt x="6668224" y="246964"/>
                  <a:pt x="6732004" y="103885"/>
                  <a:pt x="6835191" y="0"/>
                </a:cubicBezTo>
                <a:lnTo>
                  <a:pt x="0" y="0"/>
                </a:lnTo>
                <a:lnTo>
                  <a:pt x="0" y="644182"/>
                </a:lnTo>
                <a:lnTo>
                  <a:pt x="6720396" y="644182"/>
                </a:lnTo>
                <a:cubicBezTo>
                  <a:pt x="6686995" y="571334"/>
                  <a:pt x="6668224" y="490372"/>
                  <a:pt x="6668224" y="404964"/>
                </a:cubicBezTo>
              </a:path>
            </a:pathLst>
          </a:custGeom>
          <a:solidFill>
            <a:srgbClr val="053A98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6" name="Text Placeholder 37"/>
          <p:cNvSpPr>
            <a:spLocks noGrp="1"/>
          </p:cNvSpPr>
          <p:nvPr>
            <p:ph type="body" sz="quarter" idx="19" hasCustomPrompt="1"/>
          </p:nvPr>
        </p:nvSpPr>
        <p:spPr>
          <a:xfrm>
            <a:off x="460168" y="113133"/>
            <a:ext cx="5877133" cy="25801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1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pl-PL" dirty="0"/>
              <a:t>Kliknij aby dodać tytuł prezentacji</a:t>
            </a:r>
            <a:endParaRPr lang="en-US" dirty="0"/>
          </a:p>
        </p:txBody>
      </p:sp>
      <p:sp>
        <p:nvSpPr>
          <p:cNvPr id="57" name="Text Placeholder 39"/>
          <p:cNvSpPr>
            <a:spLocks noGrp="1"/>
          </p:cNvSpPr>
          <p:nvPr>
            <p:ph type="body" sz="quarter" idx="20" hasCustomPrompt="1"/>
          </p:nvPr>
        </p:nvSpPr>
        <p:spPr>
          <a:xfrm>
            <a:off x="460376" y="309404"/>
            <a:ext cx="5876925" cy="27093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1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 err="1"/>
              <a:t>Kliknij</a:t>
            </a:r>
            <a:r>
              <a:rPr lang="en-US" dirty="0"/>
              <a:t> </a:t>
            </a:r>
            <a:r>
              <a:rPr lang="en-US" dirty="0" err="1"/>
              <a:t>aby</a:t>
            </a:r>
            <a:r>
              <a:rPr lang="en-US" dirty="0"/>
              <a:t> </a:t>
            </a:r>
            <a:r>
              <a:rPr lang="en-US" dirty="0" err="1"/>
              <a:t>dodać</a:t>
            </a:r>
            <a:r>
              <a:rPr lang="en-US" dirty="0"/>
              <a:t> </a:t>
            </a:r>
            <a:r>
              <a:rPr lang="en-US" dirty="0" err="1"/>
              <a:t>podtytuł</a:t>
            </a:r>
            <a:r>
              <a:rPr lang="en-US" dirty="0"/>
              <a:t> </a:t>
            </a:r>
            <a:r>
              <a:rPr lang="en-US" dirty="0" err="1"/>
              <a:t>prezentacji</a:t>
            </a:r>
            <a:endParaRPr lang="en-US" dirty="0"/>
          </a:p>
        </p:txBody>
      </p:sp>
      <p:sp>
        <p:nvSpPr>
          <p:cNvPr id="61" name="TextBox 1"/>
          <p:cNvSpPr txBox="1"/>
          <p:nvPr userDrawn="1"/>
        </p:nvSpPr>
        <p:spPr>
          <a:xfrm>
            <a:off x="550852" y="1227077"/>
            <a:ext cx="1046460" cy="418063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3000"/>
              </a:lnSpc>
              <a:tabLst/>
            </a:pPr>
            <a:r>
              <a:rPr lang="en-US" altLang="zh-CN" sz="2000" dirty="0" err="1">
                <a:solidFill>
                  <a:schemeClr val="bg1"/>
                </a:solidFill>
                <a:latin typeface="Calibri" pitchFamily="18" charset="0"/>
                <a:cs typeface="Calibri" pitchFamily="18" charset="0"/>
              </a:rPr>
              <a:t>Spis</a:t>
            </a:r>
            <a:r>
              <a:rPr lang="en-US" altLang="zh-CN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000" dirty="0" err="1">
                <a:solidFill>
                  <a:schemeClr val="bg1"/>
                </a:solidFill>
                <a:latin typeface="Calibri" pitchFamily="18" charset="0"/>
                <a:cs typeface="Calibri" pitchFamily="18" charset="0"/>
              </a:rPr>
              <a:t>treści</a:t>
            </a:r>
            <a:endParaRPr lang="en-US" altLang="zh-CN" sz="2000" dirty="0">
              <a:solidFill>
                <a:schemeClr val="bg1"/>
              </a:solidFill>
              <a:latin typeface="Calibri" pitchFamily="18" charset="0"/>
              <a:cs typeface="Calibri" pitchFamily="18" charset="0"/>
            </a:endParaRPr>
          </a:p>
        </p:txBody>
      </p:sp>
      <p:sp>
        <p:nvSpPr>
          <p:cNvPr id="62" name="TextBox 61"/>
          <p:cNvSpPr txBox="1"/>
          <p:nvPr userDrawn="1"/>
        </p:nvSpPr>
        <p:spPr>
          <a:xfrm>
            <a:off x="544836" y="4485439"/>
            <a:ext cx="515614" cy="397545"/>
          </a:xfrm>
          <a:prstGeom prst="rect">
            <a:avLst/>
          </a:prstGeom>
          <a:noFill/>
        </p:spPr>
        <p:txBody>
          <a:bodyPr wrap="square" lIns="0" tIns="0" rIns="0" rtlCol="0">
            <a:spAutoFit/>
          </a:bodyPr>
          <a:lstStyle/>
          <a:p>
            <a:pPr>
              <a:lnSpc>
                <a:spcPts val="3000"/>
              </a:lnSpc>
              <a:tabLst/>
            </a:pPr>
            <a:fld id="{A7771732-3C82-1545-98DD-8255A4E3438A}" type="slidenum">
              <a:rPr lang="en-US" sz="1200" smtClean="0">
                <a:solidFill>
                  <a:srgbClr val="FFFFFF"/>
                </a:solidFill>
                <a:latin typeface="Calibri" pitchFamily="18" charset="0"/>
                <a:cs typeface="Calibri" pitchFamily="18" charset="0"/>
              </a:rPr>
              <a:pPr>
                <a:lnSpc>
                  <a:spcPts val="3000"/>
                </a:lnSpc>
                <a:tabLst/>
              </a:pPr>
              <a:t>‹#›</a:t>
            </a:fld>
            <a:endParaRPr lang="en-US" sz="1200" dirty="0" err="1">
              <a:solidFill>
                <a:srgbClr val="FFFFFF"/>
              </a:solidFill>
              <a:latin typeface="Calibri" pitchFamily="18" charset="0"/>
              <a:cs typeface="Calibri" pitchFamily="18" charset="0"/>
            </a:endParaRPr>
          </a:p>
        </p:txBody>
      </p:sp>
      <p:sp>
        <p:nvSpPr>
          <p:cNvPr id="73" name="Text Placeholder 23"/>
          <p:cNvSpPr>
            <a:spLocks noGrp="1"/>
          </p:cNvSpPr>
          <p:nvPr>
            <p:ph type="body" sz="quarter" idx="12" hasCustomPrompt="1"/>
          </p:nvPr>
        </p:nvSpPr>
        <p:spPr>
          <a:xfrm>
            <a:off x="2649494" y="2587580"/>
            <a:ext cx="5910306" cy="42187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600" b="0" baseline="0">
                <a:solidFill>
                  <a:srgbClr val="053A98"/>
                </a:solidFill>
              </a:defRPr>
            </a:lvl1pPr>
          </a:lstStyle>
          <a:p>
            <a:pPr lvl="0"/>
            <a:r>
              <a:rPr lang="en-US" dirty="0"/>
              <a:t>4. </a:t>
            </a:r>
            <a:r>
              <a:rPr lang="en-US" dirty="0" err="1"/>
              <a:t>Kliknij</a:t>
            </a:r>
            <a:r>
              <a:rPr lang="en-US" dirty="0"/>
              <a:t> </a:t>
            </a:r>
            <a:r>
              <a:rPr lang="en-US" dirty="0" err="1"/>
              <a:t>aby</a:t>
            </a:r>
            <a:r>
              <a:rPr lang="en-US" dirty="0"/>
              <a:t> </a:t>
            </a:r>
            <a:r>
              <a:rPr lang="en-US" dirty="0" err="1"/>
              <a:t>dodać</a:t>
            </a:r>
            <a:r>
              <a:rPr lang="en-US" dirty="0"/>
              <a:t> </a:t>
            </a:r>
            <a:r>
              <a:rPr lang="en-US" dirty="0" err="1"/>
              <a:t>rozdział</a:t>
            </a:r>
            <a:r>
              <a:rPr lang="en-US" dirty="0"/>
              <a:t>  </a:t>
            </a:r>
          </a:p>
        </p:txBody>
      </p:sp>
      <p:sp>
        <p:nvSpPr>
          <p:cNvPr id="74" name="Text Placeholder 23"/>
          <p:cNvSpPr>
            <a:spLocks noGrp="1"/>
          </p:cNvSpPr>
          <p:nvPr>
            <p:ph type="body" sz="quarter" idx="13" hasCustomPrompt="1"/>
          </p:nvPr>
        </p:nvSpPr>
        <p:spPr>
          <a:xfrm>
            <a:off x="2649494" y="3018319"/>
            <a:ext cx="5910306" cy="42187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600" b="0" baseline="0">
                <a:solidFill>
                  <a:srgbClr val="053A98"/>
                </a:solidFill>
              </a:defRPr>
            </a:lvl1pPr>
          </a:lstStyle>
          <a:p>
            <a:pPr lvl="0"/>
            <a:r>
              <a:rPr lang="en-US" dirty="0"/>
              <a:t>5. </a:t>
            </a:r>
            <a:r>
              <a:rPr lang="en-US" dirty="0" err="1"/>
              <a:t>Kliknij</a:t>
            </a:r>
            <a:r>
              <a:rPr lang="en-US" dirty="0"/>
              <a:t> </a:t>
            </a:r>
            <a:r>
              <a:rPr lang="en-US" dirty="0" err="1"/>
              <a:t>aby</a:t>
            </a:r>
            <a:r>
              <a:rPr lang="en-US" dirty="0"/>
              <a:t> </a:t>
            </a:r>
            <a:r>
              <a:rPr lang="en-US" dirty="0" err="1"/>
              <a:t>dodać</a:t>
            </a:r>
            <a:r>
              <a:rPr lang="en-US" dirty="0"/>
              <a:t> </a:t>
            </a:r>
            <a:r>
              <a:rPr lang="en-US" dirty="0" err="1"/>
              <a:t>rozdział</a:t>
            </a:r>
            <a:r>
              <a:rPr lang="en-US" dirty="0"/>
              <a:t>  </a:t>
            </a:r>
          </a:p>
        </p:txBody>
      </p:sp>
      <p:sp>
        <p:nvSpPr>
          <p:cNvPr id="75" name="Text Placeholder 23"/>
          <p:cNvSpPr>
            <a:spLocks noGrp="1"/>
          </p:cNvSpPr>
          <p:nvPr>
            <p:ph type="body" sz="quarter" idx="14" hasCustomPrompt="1"/>
          </p:nvPr>
        </p:nvSpPr>
        <p:spPr>
          <a:xfrm>
            <a:off x="2649494" y="3446440"/>
            <a:ext cx="5910306" cy="42187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600" b="0" baseline="0">
                <a:solidFill>
                  <a:srgbClr val="053A98"/>
                </a:solidFill>
              </a:defRPr>
            </a:lvl1pPr>
          </a:lstStyle>
          <a:p>
            <a:pPr lvl="0"/>
            <a:r>
              <a:rPr lang="en-US" dirty="0"/>
              <a:t>6. </a:t>
            </a:r>
            <a:r>
              <a:rPr lang="en-US" dirty="0" err="1"/>
              <a:t>Kliknij</a:t>
            </a:r>
            <a:r>
              <a:rPr lang="en-US" dirty="0"/>
              <a:t> </a:t>
            </a:r>
            <a:r>
              <a:rPr lang="en-US" dirty="0" err="1"/>
              <a:t>aby</a:t>
            </a:r>
            <a:r>
              <a:rPr lang="en-US" dirty="0"/>
              <a:t> </a:t>
            </a:r>
            <a:r>
              <a:rPr lang="en-US" dirty="0" err="1"/>
              <a:t>dodać</a:t>
            </a:r>
            <a:r>
              <a:rPr lang="en-US" dirty="0"/>
              <a:t> </a:t>
            </a:r>
            <a:r>
              <a:rPr lang="en-US" dirty="0" err="1"/>
              <a:t>rozdział</a:t>
            </a:r>
            <a:r>
              <a:rPr lang="en-US" dirty="0"/>
              <a:t>  </a:t>
            </a:r>
          </a:p>
        </p:txBody>
      </p:sp>
      <p:sp>
        <p:nvSpPr>
          <p:cNvPr id="76" name="Text Placeholder 23"/>
          <p:cNvSpPr>
            <a:spLocks noGrp="1"/>
          </p:cNvSpPr>
          <p:nvPr>
            <p:ph type="body" sz="quarter" idx="15" hasCustomPrompt="1"/>
          </p:nvPr>
        </p:nvSpPr>
        <p:spPr>
          <a:xfrm>
            <a:off x="2649494" y="3881084"/>
            <a:ext cx="5910306" cy="42187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600" b="0" baseline="0">
                <a:solidFill>
                  <a:srgbClr val="053A98"/>
                </a:solidFill>
              </a:defRPr>
            </a:lvl1pPr>
          </a:lstStyle>
          <a:p>
            <a:pPr lvl="0"/>
            <a:r>
              <a:rPr lang="en-US" dirty="0"/>
              <a:t>7. </a:t>
            </a:r>
            <a:r>
              <a:rPr lang="en-US" dirty="0" err="1"/>
              <a:t>Kliknij</a:t>
            </a:r>
            <a:r>
              <a:rPr lang="en-US" dirty="0"/>
              <a:t> </a:t>
            </a:r>
            <a:r>
              <a:rPr lang="en-US" dirty="0" err="1"/>
              <a:t>aby</a:t>
            </a:r>
            <a:r>
              <a:rPr lang="en-US" dirty="0"/>
              <a:t> </a:t>
            </a:r>
            <a:r>
              <a:rPr lang="en-US" dirty="0" err="1"/>
              <a:t>dodać</a:t>
            </a:r>
            <a:r>
              <a:rPr lang="en-US" dirty="0"/>
              <a:t> </a:t>
            </a:r>
            <a:r>
              <a:rPr lang="en-US" dirty="0" err="1"/>
              <a:t>rozdział</a:t>
            </a:r>
            <a:r>
              <a:rPr lang="en-US" dirty="0"/>
              <a:t>  </a:t>
            </a:r>
          </a:p>
        </p:txBody>
      </p:sp>
      <p:sp>
        <p:nvSpPr>
          <p:cNvPr id="77" name="Text Placeholder 23"/>
          <p:cNvSpPr>
            <a:spLocks noGrp="1"/>
          </p:cNvSpPr>
          <p:nvPr>
            <p:ph type="body" sz="quarter" idx="16" hasCustomPrompt="1"/>
          </p:nvPr>
        </p:nvSpPr>
        <p:spPr>
          <a:xfrm>
            <a:off x="2649494" y="4311429"/>
            <a:ext cx="5910306" cy="42187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600" b="0" baseline="0">
                <a:solidFill>
                  <a:srgbClr val="053A98"/>
                </a:solidFill>
              </a:defRPr>
            </a:lvl1pPr>
          </a:lstStyle>
          <a:p>
            <a:pPr lvl="0"/>
            <a:r>
              <a:rPr lang="en-US" dirty="0"/>
              <a:t>8. </a:t>
            </a:r>
            <a:r>
              <a:rPr lang="en-US" dirty="0" err="1"/>
              <a:t>Kliknij</a:t>
            </a:r>
            <a:r>
              <a:rPr lang="en-US" dirty="0"/>
              <a:t> </a:t>
            </a:r>
            <a:r>
              <a:rPr lang="en-US" dirty="0" err="1"/>
              <a:t>aby</a:t>
            </a:r>
            <a:r>
              <a:rPr lang="en-US" dirty="0"/>
              <a:t> </a:t>
            </a:r>
            <a:r>
              <a:rPr lang="en-US" dirty="0" err="1"/>
              <a:t>dodać</a:t>
            </a:r>
            <a:r>
              <a:rPr lang="en-US" dirty="0"/>
              <a:t> </a:t>
            </a:r>
            <a:r>
              <a:rPr lang="en-US" dirty="0" err="1"/>
              <a:t>rozdział</a:t>
            </a:r>
            <a:r>
              <a:rPr lang="en-US" dirty="0"/>
              <a:t>  </a:t>
            </a:r>
          </a:p>
        </p:txBody>
      </p:sp>
      <p:sp>
        <p:nvSpPr>
          <p:cNvPr id="80" name="Text Placeholder 23"/>
          <p:cNvSpPr>
            <a:spLocks noGrp="1"/>
          </p:cNvSpPr>
          <p:nvPr>
            <p:ph type="body" sz="quarter" idx="21" hasCustomPrompt="1"/>
          </p:nvPr>
        </p:nvSpPr>
        <p:spPr>
          <a:xfrm>
            <a:off x="2649494" y="2157236"/>
            <a:ext cx="5910306" cy="42187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600" b="0" baseline="0">
                <a:solidFill>
                  <a:srgbClr val="053A98"/>
                </a:solidFill>
              </a:defRPr>
            </a:lvl1pPr>
          </a:lstStyle>
          <a:p>
            <a:pPr lvl="0"/>
            <a:r>
              <a:rPr lang="en-US" dirty="0"/>
              <a:t>3. </a:t>
            </a:r>
            <a:r>
              <a:rPr lang="en-US" dirty="0" err="1"/>
              <a:t>Kliknij</a:t>
            </a:r>
            <a:r>
              <a:rPr lang="en-US" dirty="0"/>
              <a:t> </a:t>
            </a:r>
            <a:r>
              <a:rPr lang="en-US" dirty="0" err="1"/>
              <a:t>aby</a:t>
            </a:r>
            <a:r>
              <a:rPr lang="en-US" dirty="0"/>
              <a:t> </a:t>
            </a:r>
            <a:r>
              <a:rPr lang="en-US" dirty="0" err="1"/>
              <a:t>dodać</a:t>
            </a:r>
            <a:r>
              <a:rPr lang="en-US" dirty="0"/>
              <a:t> </a:t>
            </a:r>
            <a:r>
              <a:rPr lang="en-US" dirty="0" err="1"/>
              <a:t>rozdział</a:t>
            </a:r>
            <a:r>
              <a:rPr lang="en-US" dirty="0"/>
              <a:t>  </a:t>
            </a:r>
          </a:p>
        </p:txBody>
      </p:sp>
      <p:sp>
        <p:nvSpPr>
          <p:cNvPr id="81" name="Text Placeholder 23"/>
          <p:cNvSpPr>
            <a:spLocks noGrp="1"/>
          </p:cNvSpPr>
          <p:nvPr>
            <p:ph type="body" sz="quarter" idx="22" hasCustomPrompt="1"/>
          </p:nvPr>
        </p:nvSpPr>
        <p:spPr>
          <a:xfrm>
            <a:off x="2649494" y="1730921"/>
            <a:ext cx="5910306" cy="42187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600" b="0" baseline="0">
                <a:solidFill>
                  <a:srgbClr val="053A98"/>
                </a:solidFill>
              </a:defRPr>
            </a:lvl1pPr>
          </a:lstStyle>
          <a:p>
            <a:pPr lvl="0"/>
            <a:r>
              <a:rPr lang="en-US" dirty="0"/>
              <a:t>2. </a:t>
            </a:r>
            <a:r>
              <a:rPr lang="en-US" dirty="0" err="1"/>
              <a:t>Kliknij</a:t>
            </a:r>
            <a:r>
              <a:rPr lang="en-US" dirty="0"/>
              <a:t> </a:t>
            </a:r>
            <a:r>
              <a:rPr lang="en-US" dirty="0" err="1"/>
              <a:t>aby</a:t>
            </a:r>
            <a:r>
              <a:rPr lang="en-US" dirty="0"/>
              <a:t> </a:t>
            </a:r>
            <a:r>
              <a:rPr lang="en-US" dirty="0" err="1"/>
              <a:t>dodać</a:t>
            </a:r>
            <a:r>
              <a:rPr lang="en-US" dirty="0"/>
              <a:t> </a:t>
            </a:r>
            <a:r>
              <a:rPr lang="en-US" dirty="0" err="1"/>
              <a:t>rozdział</a:t>
            </a:r>
            <a:r>
              <a:rPr lang="en-US" dirty="0"/>
              <a:t>  </a:t>
            </a:r>
          </a:p>
        </p:txBody>
      </p:sp>
      <p:sp>
        <p:nvSpPr>
          <p:cNvPr id="82" name="Text Placeholder 23"/>
          <p:cNvSpPr>
            <a:spLocks noGrp="1"/>
          </p:cNvSpPr>
          <p:nvPr>
            <p:ph type="body" sz="quarter" idx="23" hasCustomPrompt="1"/>
          </p:nvPr>
        </p:nvSpPr>
        <p:spPr>
          <a:xfrm>
            <a:off x="2649494" y="1298565"/>
            <a:ext cx="5910306" cy="42187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600" b="0" baseline="0">
                <a:solidFill>
                  <a:srgbClr val="053A98"/>
                </a:solidFill>
              </a:defRPr>
            </a:lvl1pPr>
          </a:lstStyle>
          <a:p>
            <a:pPr lvl="0"/>
            <a:r>
              <a:rPr lang="en-US" dirty="0"/>
              <a:t>1. </a:t>
            </a:r>
            <a:r>
              <a:rPr lang="en-US" dirty="0" err="1"/>
              <a:t>Kliknij</a:t>
            </a:r>
            <a:r>
              <a:rPr lang="en-US" dirty="0"/>
              <a:t> </a:t>
            </a:r>
            <a:r>
              <a:rPr lang="en-US" dirty="0" err="1"/>
              <a:t>aby</a:t>
            </a:r>
            <a:r>
              <a:rPr lang="en-US" dirty="0"/>
              <a:t> </a:t>
            </a:r>
            <a:r>
              <a:rPr lang="en-US" dirty="0" err="1"/>
              <a:t>dodać</a:t>
            </a:r>
            <a:r>
              <a:rPr lang="en-US" dirty="0"/>
              <a:t> </a:t>
            </a:r>
            <a:r>
              <a:rPr lang="en-US" dirty="0" err="1"/>
              <a:t>rozdział</a:t>
            </a:r>
            <a:r>
              <a:rPr lang="en-US" dirty="0"/>
              <a:t>  </a:t>
            </a:r>
          </a:p>
        </p:txBody>
      </p:sp>
      <p:pic>
        <p:nvPicPr>
          <p:cNvPr id="17" name="Picture 16" descr="logo UMK poziom RGB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185" y="32612"/>
            <a:ext cx="1981345" cy="828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5134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MK Numer Tytuł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3"/>
          <p:cNvSpPr/>
          <p:nvPr userDrawn="1"/>
        </p:nvSpPr>
        <p:spPr>
          <a:xfrm>
            <a:off x="-5" y="190"/>
            <a:ext cx="6835190" cy="644182"/>
          </a:xfrm>
          <a:custGeom>
            <a:avLst/>
            <a:gdLst>
              <a:gd name="connsiteX0" fmla="*/ 6668224 w 6835190"/>
              <a:gd name="connsiteY0" fmla="*/ 404964 h 644182"/>
              <a:gd name="connsiteX1" fmla="*/ 6835191 w 6835190"/>
              <a:gd name="connsiteY1" fmla="*/ 0 h 644182"/>
              <a:gd name="connsiteX2" fmla="*/ 0 w 6835190"/>
              <a:gd name="connsiteY2" fmla="*/ 0 h 644182"/>
              <a:gd name="connsiteX3" fmla="*/ 0 w 6835190"/>
              <a:gd name="connsiteY3" fmla="*/ 644182 h 644182"/>
              <a:gd name="connsiteX4" fmla="*/ 6720396 w 6835190"/>
              <a:gd name="connsiteY4" fmla="*/ 644182 h 644182"/>
              <a:gd name="connsiteX5" fmla="*/ 6668224 w 6835190"/>
              <a:gd name="connsiteY5" fmla="*/ 404964 h 644182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</a:cxnLst>
            <a:rect l="l" t="t" r="r" b="b"/>
            <a:pathLst>
              <a:path w="6835190" h="644182">
                <a:moveTo>
                  <a:pt x="6668224" y="404964"/>
                </a:moveTo>
                <a:cubicBezTo>
                  <a:pt x="6668224" y="246964"/>
                  <a:pt x="6732004" y="103885"/>
                  <a:pt x="6835191" y="0"/>
                </a:cubicBezTo>
                <a:lnTo>
                  <a:pt x="0" y="0"/>
                </a:lnTo>
                <a:lnTo>
                  <a:pt x="0" y="644182"/>
                </a:lnTo>
                <a:lnTo>
                  <a:pt x="6720396" y="644182"/>
                </a:lnTo>
                <a:cubicBezTo>
                  <a:pt x="6686995" y="571334"/>
                  <a:pt x="6668224" y="490372"/>
                  <a:pt x="6668224" y="404964"/>
                </a:cubicBezTo>
              </a:path>
            </a:pathLst>
          </a:custGeom>
          <a:solidFill>
            <a:srgbClr val="053A98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Text Placeholder 37"/>
          <p:cNvSpPr>
            <a:spLocks noGrp="1"/>
          </p:cNvSpPr>
          <p:nvPr>
            <p:ph type="body" sz="quarter" idx="19" hasCustomPrompt="1"/>
          </p:nvPr>
        </p:nvSpPr>
        <p:spPr>
          <a:xfrm>
            <a:off x="460168" y="113133"/>
            <a:ext cx="5877133" cy="25801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1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pl-PL" dirty="0"/>
              <a:t>Kliknij aby dodać tytuł prezentacji</a:t>
            </a:r>
            <a:endParaRPr lang="en-US" dirty="0"/>
          </a:p>
        </p:txBody>
      </p:sp>
      <p:sp>
        <p:nvSpPr>
          <p:cNvPr id="17" name="Text Placeholder 39"/>
          <p:cNvSpPr>
            <a:spLocks noGrp="1"/>
          </p:cNvSpPr>
          <p:nvPr>
            <p:ph type="body" sz="quarter" idx="20" hasCustomPrompt="1"/>
          </p:nvPr>
        </p:nvSpPr>
        <p:spPr>
          <a:xfrm>
            <a:off x="460376" y="309404"/>
            <a:ext cx="5876925" cy="27093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1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 err="1"/>
              <a:t>Kliknij</a:t>
            </a:r>
            <a:r>
              <a:rPr lang="en-US" dirty="0"/>
              <a:t> </a:t>
            </a:r>
            <a:r>
              <a:rPr lang="en-US" dirty="0" err="1"/>
              <a:t>aby</a:t>
            </a:r>
            <a:r>
              <a:rPr lang="en-US" dirty="0"/>
              <a:t> </a:t>
            </a:r>
            <a:r>
              <a:rPr lang="en-US" dirty="0" err="1"/>
              <a:t>dodać</a:t>
            </a:r>
            <a:r>
              <a:rPr lang="en-US" dirty="0"/>
              <a:t> </a:t>
            </a:r>
            <a:r>
              <a:rPr lang="en-US" dirty="0" err="1"/>
              <a:t>podtytuł</a:t>
            </a:r>
            <a:r>
              <a:rPr lang="en-US" dirty="0"/>
              <a:t> </a:t>
            </a:r>
            <a:r>
              <a:rPr lang="en-US" dirty="0" err="1"/>
              <a:t>prezentacji</a:t>
            </a:r>
            <a:endParaRPr lang="en-US" dirty="0"/>
          </a:p>
        </p:txBody>
      </p:sp>
      <p:sp>
        <p:nvSpPr>
          <p:cNvPr id="18" name="TextBox 17"/>
          <p:cNvSpPr txBox="1"/>
          <p:nvPr userDrawn="1"/>
        </p:nvSpPr>
        <p:spPr>
          <a:xfrm>
            <a:off x="544836" y="4485439"/>
            <a:ext cx="515614" cy="397545"/>
          </a:xfrm>
          <a:prstGeom prst="rect">
            <a:avLst/>
          </a:prstGeom>
          <a:noFill/>
        </p:spPr>
        <p:txBody>
          <a:bodyPr wrap="square" lIns="0" tIns="0" rIns="0" rtlCol="0">
            <a:spAutoFit/>
          </a:bodyPr>
          <a:lstStyle/>
          <a:p>
            <a:pPr>
              <a:lnSpc>
                <a:spcPts val="3000"/>
              </a:lnSpc>
              <a:tabLst/>
            </a:pPr>
            <a:fld id="{A7771732-3C82-1545-98DD-8255A4E3438A}" type="slidenum">
              <a:rPr lang="en-US" sz="1200" smtClean="0">
                <a:solidFill>
                  <a:srgbClr val="053A98"/>
                </a:solidFill>
                <a:latin typeface="Calibri" pitchFamily="18" charset="0"/>
                <a:cs typeface="Calibri" pitchFamily="18" charset="0"/>
              </a:rPr>
              <a:pPr>
                <a:lnSpc>
                  <a:spcPts val="3000"/>
                </a:lnSpc>
                <a:tabLst/>
              </a:pPr>
              <a:t>‹#›</a:t>
            </a:fld>
            <a:endParaRPr lang="en-US" sz="1200" dirty="0" err="1">
              <a:solidFill>
                <a:srgbClr val="053A98"/>
              </a:solidFill>
              <a:latin typeface="Calibri" pitchFamily="18" charset="0"/>
              <a:cs typeface="Calibri" pitchFamily="18" charset="0"/>
            </a:endParaRPr>
          </a:p>
        </p:txBody>
      </p:sp>
      <p:sp>
        <p:nvSpPr>
          <p:cNvPr id="29" name="Text Placeholder 17"/>
          <p:cNvSpPr>
            <a:spLocks noGrp="1"/>
          </p:cNvSpPr>
          <p:nvPr>
            <p:ph type="body" sz="quarter" idx="21" hasCustomPrompt="1"/>
          </p:nvPr>
        </p:nvSpPr>
        <p:spPr>
          <a:xfrm>
            <a:off x="460376" y="2808207"/>
            <a:ext cx="8074024" cy="1779649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>
                <a:solidFill>
                  <a:srgbClr val="053A98"/>
                </a:solidFill>
              </a:defRPr>
            </a:lvl1pPr>
          </a:lstStyle>
          <a:p>
            <a:pPr lvl="0"/>
            <a:r>
              <a:rPr lang="pl-PL" dirty="0"/>
              <a:t>Kliknij aby dodać tekst</a:t>
            </a:r>
            <a:endParaRPr lang="en-US" dirty="0"/>
          </a:p>
        </p:txBody>
      </p:sp>
      <p:sp>
        <p:nvSpPr>
          <p:cNvPr id="30" name="Text Placeholder 19"/>
          <p:cNvSpPr>
            <a:spLocks noGrp="1"/>
          </p:cNvSpPr>
          <p:nvPr>
            <p:ph type="body" sz="quarter" idx="22" hasCustomPrompt="1"/>
          </p:nvPr>
        </p:nvSpPr>
        <p:spPr>
          <a:xfrm>
            <a:off x="460376" y="1881108"/>
            <a:ext cx="7674492" cy="9271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400" b="1">
                <a:solidFill>
                  <a:srgbClr val="053A98"/>
                </a:solidFill>
              </a:defRPr>
            </a:lvl1pPr>
          </a:lstStyle>
          <a:p>
            <a:pPr lvl="0"/>
            <a:r>
              <a:rPr lang="pl-PL" dirty="0"/>
              <a:t>Kliknij aby dodać tytuł</a:t>
            </a:r>
          </a:p>
        </p:txBody>
      </p:sp>
      <p:sp>
        <p:nvSpPr>
          <p:cNvPr id="31" name="Text Placeholder 21"/>
          <p:cNvSpPr>
            <a:spLocks noGrp="1"/>
          </p:cNvSpPr>
          <p:nvPr>
            <p:ph type="body" sz="quarter" idx="23" hasCustomPrompt="1"/>
          </p:nvPr>
        </p:nvSpPr>
        <p:spPr>
          <a:xfrm>
            <a:off x="460376" y="865108"/>
            <a:ext cx="1316567" cy="10160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72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pl-PL" dirty="0"/>
              <a:t>1.</a:t>
            </a:r>
            <a:endParaRPr lang="en-US" dirty="0"/>
          </a:p>
        </p:txBody>
      </p:sp>
      <p:pic>
        <p:nvPicPr>
          <p:cNvPr id="12" name="Picture 11" descr="logo UMK poziom RGB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185" y="32612"/>
            <a:ext cx="1981345" cy="828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2512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MK Tytuł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3"/>
          <p:cNvSpPr/>
          <p:nvPr userDrawn="1"/>
        </p:nvSpPr>
        <p:spPr>
          <a:xfrm>
            <a:off x="-5" y="190"/>
            <a:ext cx="6835190" cy="644182"/>
          </a:xfrm>
          <a:custGeom>
            <a:avLst/>
            <a:gdLst>
              <a:gd name="connsiteX0" fmla="*/ 6668224 w 6835190"/>
              <a:gd name="connsiteY0" fmla="*/ 404964 h 644182"/>
              <a:gd name="connsiteX1" fmla="*/ 6835191 w 6835190"/>
              <a:gd name="connsiteY1" fmla="*/ 0 h 644182"/>
              <a:gd name="connsiteX2" fmla="*/ 0 w 6835190"/>
              <a:gd name="connsiteY2" fmla="*/ 0 h 644182"/>
              <a:gd name="connsiteX3" fmla="*/ 0 w 6835190"/>
              <a:gd name="connsiteY3" fmla="*/ 644182 h 644182"/>
              <a:gd name="connsiteX4" fmla="*/ 6720396 w 6835190"/>
              <a:gd name="connsiteY4" fmla="*/ 644182 h 644182"/>
              <a:gd name="connsiteX5" fmla="*/ 6668224 w 6835190"/>
              <a:gd name="connsiteY5" fmla="*/ 404964 h 644182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</a:cxnLst>
            <a:rect l="l" t="t" r="r" b="b"/>
            <a:pathLst>
              <a:path w="6835190" h="644182">
                <a:moveTo>
                  <a:pt x="6668224" y="404964"/>
                </a:moveTo>
                <a:cubicBezTo>
                  <a:pt x="6668224" y="246964"/>
                  <a:pt x="6732004" y="103885"/>
                  <a:pt x="6835191" y="0"/>
                </a:cubicBezTo>
                <a:lnTo>
                  <a:pt x="0" y="0"/>
                </a:lnTo>
                <a:lnTo>
                  <a:pt x="0" y="644182"/>
                </a:lnTo>
                <a:lnTo>
                  <a:pt x="6720396" y="644182"/>
                </a:lnTo>
                <a:cubicBezTo>
                  <a:pt x="6686995" y="571334"/>
                  <a:pt x="6668224" y="490372"/>
                  <a:pt x="6668224" y="404964"/>
                </a:cubicBezTo>
              </a:path>
            </a:pathLst>
          </a:custGeom>
          <a:solidFill>
            <a:srgbClr val="053A98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Text Placeholder 37"/>
          <p:cNvSpPr>
            <a:spLocks noGrp="1"/>
          </p:cNvSpPr>
          <p:nvPr>
            <p:ph type="body" sz="quarter" idx="19" hasCustomPrompt="1"/>
          </p:nvPr>
        </p:nvSpPr>
        <p:spPr>
          <a:xfrm>
            <a:off x="460168" y="113133"/>
            <a:ext cx="5877133" cy="25801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1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pl-PL" dirty="0"/>
              <a:t>Kliknij aby dodać tytuł prezentacji</a:t>
            </a:r>
            <a:endParaRPr lang="en-US" dirty="0"/>
          </a:p>
        </p:txBody>
      </p:sp>
      <p:sp>
        <p:nvSpPr>
          <p:cNvPr id="12" name="Text Placeholder 39"/>
          <p:cNvSpPr>
            <a:spLocks noGrp="1"/>
          </p:cNvSpPr>
          <p:nvPr>
            <p:ph type="body" sz="quarter" idx="20" hasCustomPrompt="1"/>
          </p:nvPr>
        </p:nvSpPr>
        <p:spPr>
          <a:xfrm>
            <a:off x="460376" y="309404"/>
            <a:ext cx="5876925" cy="27093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1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 err="1"/>
              <a:t>Kliknij</a:t>
            </a:r>
            <a:r>
              <a:rPr lang="en-US" dirty="0"/>
              <a:t> </a:t>
            </a:r>
            <a:r>
              <a:rPr lang="en-US" dirty="0" err="1"/>
              <a:t>aby</a:t>
            </a:r>
            <a:r>
              <a:rPr lang="en-US" dirty="0"/>
              <a:t> </a:t>
            </a:r>
            <a:r>
              <a:rPr lang="en-US" dirty="0" err="1"/>
              <a:t>dodać</a:t>
            </a:r>
            <a:r>
              <a:rPr lang="en-US" dirty="0"/>
              <a:t> </a:t>
            </a:r>
            <a:r>
              <a:rPr lang="en-US" dirty="0" err="1"/>
              <a:t>podtytuł</a:t>
            </a:r>
            <a:r>
              <a:rPr lang="en-US" dirty="0"/>
              <a:t> </a:t>
            </a:r>
            <a:r>
              <a:rPr lang="en-US" dirty="0" err="1"/>
              <a:t>prezentacji</a:t>
            </a:r>
            <a:endParaRPr lang="en-US" dirty="0"/>
          </a:p>
        </p:txBody>
      </p:sp>
      <p:sp>
        <p:nvSpPr>
          <p:cNvPr id="13" name="TextBox 12"/>
          <p:cNvSpPr txBox="1"/>
          <p:nvPr userDrawn="1"/>
        </p:nvSpPr>
        <p:spPr>
          <a:xfrm>
            <a:off x="544836" y="4485439"/>
            <a:ext cx="515614" cy="397545"/>
          </a:xfrm>
          <a:prstGeom prst="rect">
            <a:avLst/>
          </a:prstGeom>
          <a:noFill/>
        </p:spPr>
        <p:txBody>
          <a:bodyPr wrap="square" lIns="0" tIns="0" rIns="0" rtlCol="0">
            <a:spAutoFit/>
          </a:bodyPr>
          <a:lstStyle/>
          <a:p>
            <a:pPr>
              <a:lnSpc>
                <a:spcPts val="3000"/>
              </a:lnSpc>
              <a:tabLst/>
            </a:pPr>
            <a:fld id="{A7771732-3C82-1545-98DD-8255A4E3438A}" type="slidenum">
              <a:rPr lang="en-US" sz="1200" smtClean="0">
                <a:solidFill>
                  <a:srgbClr val="053A98"/>
                </a:solidFill>
                <a:latin typeface="Calibri" pitchFamily="18" charset="0"/>
                <a:cs typeface="Calibri" pitchFamily="18" charset="0"/>
              </a:rPr>
              <a:pPr>
                <a:lnSpc>
                  <a:spcPts val="3000"/>
                </a:lnSpc>
                <a:tabLst/>
              </a:pPr>
              <a:t>‹#›</a:t>
            </a:fld>
            <a:endParaRPr lang="en-US" sz="1200" dirty="0" err="1">
              <a:solidFill>
                <a:srgbClr val="053A98"/>
              </a:solidFill>
              <a:latin typeface="Calibri" pitchFamily="18" charset="0"/>
              <a:cs typeface="Calibri" pitchFamily="18" charset="0"/>
            </a:endParaRPr>
          </a:p>
        </p:txBody>
      </p:sp>
      <p:sp>
        <p:nvSpPr>
          <p:cNvPr id="17" name="Text Placeholder 17"/>
          <p:cNvSpPr>
            <a:spLocks noGrp="1"/>
          </p:cNvSpPr>
          <p:nvPr>
            <p:ph type="body" sz="quarter" idx="24" hasCustomPrompt="1"/>
          </p:nvPr>
        </p:nvSpPr>
        <p:spPr>
          <a:xfrm>
            <a:off x="460376" y="2142058"/>
            <a:ext cx="8074024" cy="2679001"/>
          </a:xfrm>
          <a:prstGeom prst="rect">
            <a:avLst/>
          </a:prstGeom>
        </p:spPr>
        <p:txBody>
          <a:bodyPr vert="horz"/>
          <a:lstStyle>
            <a:lvl1pPr marL="285750" indent="-285750">
              <a:buFont typeface="Wingdings" charset="2"/>
              <a:buChar char=""/>
              <a:defRPr sz="1400">
                <a:solidFill>
                  <a:srgbClr val="053A98"/>
                </a:solidFill>
              </a:defRPr>
            </a:lvl1pPr>
          </a:lstStyle>
          <a:p>
            <a:pPr lvl="0"/>
            <a:r>
              <a:rPr lang="pl-PL" dirty="0"/>
              <a:t>Kliknij aby dodać tekst</a:t>
            </a:r>
          </a:p>
          <a:p>
            <a:pPr lvl="0"/>
            <a:endParaRPr lang="pl-PL" dirty="0"/>
          </a:p>
          <a:p>
            <a:pPr lvl="0"/>
            <a:endParaRPr lang="en-US" dirty="0"/>
          </a:p>
        </p:txBody>
      </p:sp>
      <p:sp>
        <p:nvSpPr>
          <p:cNvPr id="18" name="Text Placeholder 19"/>
          <p:cNvSpPr>
            <a:spLocks noGrp="1"/>
          </p:cNvSpPr>
          <p:nvPr>
            <p:ph type="body" sz="quarter" idx="25" hasCustomPrompt="1"/>
          </p:nvPr>
        </p:nvSpPr>
        <p:spPr>
          <a:xfrm>
            <a:off x="460376" y="1206491"/>
            <a:ext cx="7058024" cy="9271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400" b="1">
                <a:solidFill>
                  <a:srgbClr val="053A98"/>
                </a:solidFill>
              </a:defRPr>
            </a:lvl1pPr>
          </a:lstStyle>
          <a:p>
            <a:pPr lvl="0"/>
            <a:r>
              <a:rPr lang="pl-PL" dirty="0"/>
              <a:t>Kliknij aby dodać tytuł</a:t>
            </a:r>
          </a:p>
        </p:txBody>
      </p:sp>
      <p:pic>
        <p:nvPicPr>
          <p:cNvPr id="10" name="Picture 9" descr="logo UMK poziom RGB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185" y="32612"/>
            <a:ext cx="1981345" cy="828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2278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MK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3"/>
          <p:cNvSpPr/>
          <p:nvPr userDrawn="1"/>
        </p:nvSpPr>
        <p:spPr>
          <a:xfrm>
            <a:off x="-5" y="190"/>
            <a:ext cx="6835190" cy="644182"/>
          </a:xfrm>
          <a:custGeom>
            <a:avLst/>
            <a:gdLst>
              <a:gd name="connsiteX0" fmla="*/ 6668224 w 6835190"/>
              <a:gd name="connsiteY0" fmla="*/ 404964 h 644182"/>
              <a:gd name="connsiteX1" fmla="*/ 6835191 w 6835190"/>
              <a:gd name="connsiteY1" fmla="*/ 0 h 644182"/>
              <a:gd name="connsiteX2" fmla="*/ 0 w 6835190"/>
              <a:gd name="connsiteY2" fmla="*/ 0 h 644182"/>
              <a:gd name="connsiteX3" fmla="*/ 0 w 6835190"/>
              <a:gd name="connsiteY3" fmla="*/ 644182 h 644182"/>
              <a:gd name="connsiteX4" fmla="*/ 6720396 w 6835190"/>
              <a:gd name="connsiteY4" fmla="*/ 644182 h 644182"/>
              <a:gd name="connsiteX5" fmla="*/ 6668224 w 6835190"/>
              <a:gd name="connsiteY5" fmla="*/ 404964 h 644182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</a:cxnLst>
            <a:rect l="l" t="t" r="r" b="b"/>
            <a:pathLst>
              <a:path w="6835190" h="644182">
                <a:moveTo>
                  <a:pt x="6668224" y="404964"/>
                </a:moveTo>
                <a:cubicBezTo>
                  <a:pt x="6668224" y="246964"/>
                  <a:pt x="6732004" y="103885"/>
                  <a:pt x="6835191" y="0"/>
                </a:cubicBezTo>
                <a:lnTo>
                  <a:pt x="0" y="0"/>
                </a:lnTo>
                <a:lnTo>
                  <a:pt x="0" y="644182"/>
                </a:lnTo>
                <a:lnTo>
                  <a:pt x="6720396" y="644182"/>
                </a:lnTo>
                <a:cubicBezTo>
                  <a:pt x="6686995" y="571334"/>
                  <a:pt x="6668224" y="490372"/>
                  <a:pt x="6668224" y="404964"/>
                </a:cubicBezTo>
              </a:path>
            </a:pathLst>
          </a:custGeom>
          <a:solidFill>
            <a:srgbClr val="053A98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Text Placeholder 37"/>
          <p:cNvSpPr>
            <a:spLocks noGrp="1"/>
          </p:cNvSpPr>
          <p:nvPr>
            <p:ph type="body" sz="quarter" idx="19" hasCustomPrompt="1"/>
          </p:nvPr>
        </p:nvSpPr>
        <p:spPr>
          <a:xfrm>
            <a:off x="460168" y="113133"/>
            <a:ext cx="5877133" cy="25801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1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pl-PL" dirty="0"/>
              <a:t>Kliknij aby dodać tytuł prezentacji</a:t>
            </a:r>
            <a:endParaRPr lang="en-US" dirty="0"/>
          </a:p>
        </p:txBody>
      </p:sp>
      <p:sp>
        <p:nvSpPr>
          <p:cNvPr id="14" name="Text Placeholder 39"/>
          <p:cNvSpPr>
            <a:spLocks noGrp="1"/>
          </p:cNvSpPr>
          <p:nvPr>
            <p:ph type="body" sz="quarter" idx="20" hasCustomPrompt="1"/>
          </p:nvPr>
        </p:nvSpPr>
        <p:spPr>
          <a:xfrm>
            <a:off x="460376" y="309404"/>
            <a:ext cx="5876925" cy="27093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1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 err="1"/>
              <a:t>Kliknij</a:t>
            </a:r>
            <a:r>
              <a:rPr lang="en-US" dirty="0"/>
              <a:t> </a:t>
            </a:r>
            <a:r>
              <a:rPr lang="en-US" dirty="0" err="1"/>
              <a:t>aby</a:t>
            </a:r>
            <a:r>
              <a:rPr lang="en-US" dirty="0"/>
              <a:t> </a:t>
            </a:r>
            <a:r>
              <a:rPr lang="en-US" dirty="0" err="1"/>
              <a:t>dodać</a:t>
            </a:r>
            <a:r>
              <a:rPr lang="en-US" dirty="0"/>
              <a:t> </a:t>
            </a:r>
            <a:r>
              <a:rPr lang="en-US" dirty="0" err="1"/>
              <a:t>podtytuł</a:t>
            </a:r>
            <a:r>
              <a:rPr lang="en-US" dirty="0"/>
              <a:t> </a:t>
            </a:r>
            <a:r>
              <a:rPr lang="en-US" dirty="0" err="1"/>
              <a:t>prezentacji</a:t>
            </a:r>
            <a:endParaRPr lang="en-US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544836" y="4485439"/>
            <a:ext cx="515614" cy="397545"/>
          </a:xfrm>
          <a:prstGeom prst="rect">
            <a:avLst/>
          </a:prstGeom>
          <a:noFill/>
        </p:spPr>
        <p:txBody>
          <a:bodyPr wrap="square" lIns="0" tIns="0" rIns="0" rtlCol="0">
            <a:spAutoFit/>
          </a:bodyPr>
          <a:lstStyle/>
          <a:p>
            <a:pPr>
              <a:lnSpc>
                <a:spcPts val="3000"/>
              </a:lnSpc>
              <a:tabLst/>
            </a:pPr>
            <a:fld id="{A7771732-3C82-1545-98DD-8255A4E3438A}" type="slidenum">
              <a:rPr lang="en-US" sz="1200" smtClean="0">
                <a:solidFill>
                  <a:srgbClr val="053A98"/>
                </a:solidFill>
                <a:latin typeface="Calibri" pitchFamily="18" charset="0"/>
                <a:cs typeface="Calibri" pitchFamily="18" charset="0"/>
              </a:rPr>
              <a:pPr>
                <a:lnSpc>
                  <a:spcPts val="3000"/>
                </a:lnSpc>
                <a:tabLst/>
              </a:pPr>
              <a:t>‹#›</a:t>
            </a:fld>
            <a:endParaRPr lang="en-US" sz="1200" dirty="0" err="1">
              <a:solidFill>
                <a:srgbClr val="053A98"/>
              </a:solidFill>
              <a:latin typeface="Calibri" pitchFamily="18" charset="0"/>
              <a:cs typeface="Calibri" pitchFamily="18" charset="0"/>
            </a:endParaRPr>
          </a:p>
        </p:txBody>
      </p:sp>
      <p:sp>
        <p:nvSpPr>
          <p:cNvPr id="19" name="Text Placeholder 17"/>
          <p:cNvSpPr>
            <a:spLocks noGrp="1"/>
          </p:cNvSpPr>
          <p:nvPr>
            <p:ph type="body" sz="quarter" idx="24" hasCustomPrompt="1"/>
          </p:nvPr>
        </p:nvSpPr>
        <p:spPr>
          <a:xfrm>
            <a:off x="460376" y="1341963"/>
            <a:ext cx="8074024" cy="3238758"/>
          </a:xfrm>
          <a:prstGeom prst="rect">
            <a:avLst/>
          </a:prstGeom>
        </p:spPr>
        <p:txBody>
          <a:bodyPr vert="horz"/>
          <a:lstStyle>
            <a:lvl1pPr marL="0" indent="0">
              <a:buFont typeface="Wingdings" charset="2"/>
              <a:buNone/>
              <a:defRPr sz="1400">
                <a:solidFill>
                  <a:srgbClr val="053A98"/>
                </a:solidFill>
              </a:defRPr>
            </a:lvl1pPr>
          </a:lstStyle>
          <a:p>
            <a:pPr lvl="0"/>
            <a:r>
              <a:rPr lang="pl-PL" dirty="0"/>
              <a:t>Kliknij aby dodać tekst</a:t>
            </a:r>
          </a:p>
          <a:p>
            <a:pPr lvl="0"/>
            <a:endParaRPr lang="pl-PL" dirty="0"/>
          </a:p>
          <a:p>
            <a:pPr lvl="0"/>
            <a:endParaRPr lang="en-US" dirty="0"/>
          </a:p>
        </p:txBody>
      </p:sp>
      <p:pic>
        <p:nvPicPr>
          <p:cNvPr id="9" name="Picture 8" descr="logo UMK poziom RGB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185" y="32612"/>
            <a:ext cx="1981345" cy="828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4033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MK Tytuł Obraz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icture Placeholder 16"/>
          <p:cNvSpPr>
            <a:spLocks noGrp="1"/>
          </p:cNvSpPr>
          <p:nvPr>
            <p:ph type="pic" sz="quarter" idx="23" hasCustomPrompt="1"/>
          </p:nvPr>
        </p:nvSpPr>
        <p:spPr>
          <a:xfrm>
            <a:off x="544836" y="2433062"/>
            <a:ext cx="4071989" cy="205237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/>
          <a:lstStyle>
            <a:lvl1pPr marL="0" indent="0">
              <a:buNone/>
              <a:defRPr sz="2000"/>
            </a:lvl1pPr>
          </a:lstStyle>
          <a:p>
            <a:r>
              <a:rPr lang="en-US" dirty="0" err="1"/>
              <a:t>Dodaj</a:t>
            </a:r>
            <a:r>
              <a:rPr lang="en-US" dirty="0"/>
              <a:t> </a:t>
            </a:r>
            <a:r>
              <a:rPr lang="en-US" dirty="0" err="1"/>
              <a:t>obraz</a:t>
            </a:r>
            <a:endParaRPr lang="en-US" dirty="0"/>
          </a:p>
        </p:txBody>
      </p:sp>
      <p:sp>
        <p:nvSpPr>
          <p:cNvPr id="9" name="Freeform 3"/>
          <p:cNvSpPr/>
          <p:nvPr userDrawn="1"/>
        </p:nvSpPr>
        <p:spPr>
          <a:xfrm>
            <a:off x="-5" y="190"/>
            <a:ext cx="6835190" cy="644182"/>
          </a:xfrm>
          <a:custGeom>
            <a:avLst/>
            <a:gdLst>
              <a:gd name="connsiteX0" fmla="*/ 6668224 w 6835190"/>
              <a:gd name="connsiteY0" fmla="*/ 404964 h 644182"/>
              <a:gd name="connsiteX1" fmla="*/ 6835191 w 6835190"/>
              <a:gd name="connsiteY1" fmla="*/ 0 h 644182"/>
              <a:gd name="connsiteX2" fmla="*/ 0 w 6835190"/>
              <a:gd name="connsiteY2" fmla="*/ 0 h 644182"/>
              <a:gd name="connsiteX3" fmla="*/ 0 w 6835190"/>
              <a:gd name="connsiteY3" fmla="*/ 644182 h 644182"/>
              <a:gd name="connsiteX4" fmla="*/ 6720396 w 6835190"/>
              <a:gd name="connsiteY4" fmla="*/ 644182 h 644182"/>
              <a:gd name="connsiteX5" fmla="*/ 6668224 w 6835190"/>
              <a:gd name="connsiteY5" fmla="*/ 404964 h 644182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</a:cxnLst>
            <a:rect l="l" t="t" r="r" b="b"/>
            <a:pathLst>
              <a:path w="6835190" h="644182">
                <a:moveTo>
                  <a:pt x="6668224" y="404964"/>
                </a:moveTo>
                <a:cubicBezTo>
                  <a:pt x="6668224" y="246964"/>
                  <a:pt x="6732004" y="103885"/>
                  <a:pt x="6835191" y="0"/>
                </a:cubicBezTo>
                <a:lnTo>
                  <a:pt x="0" y="0"/>
                </a:lnTo>
                <a:lnTo>
                  <a:pt x="0" y="644182"/>
                </a:lnTo>
                <a:lnTo>
                  <a:pt x="6720396" y="644182"/>
                </a:lnTo>
                <a:cubicBezTo>
                  <a:pt x="6686995" y="571334"/>
                  <a:pt x="6668224" y="490372"/>
                  <a:pt x="6668224" y="404964"/>
                </a:cubicBezTo>
              </a:path>
            </a:pathLst>
          </a:custGeom>
          <a:solidFill>
            <a:srgbClr val="053A98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Text Placeholder 37"/>
          <p:cNvSpPr>
            <a:spLocks noGrp="1"/>
          </p:cNvSpPr>
          <p:nvPr>
            <p:ph type="body" sz="quarter" idx="19" hasCustomPrompt="1"/>
          </p:nvPr>
        </p:nvSpPr>
        <p:spPr>
          <a:xfrm>
            <a:off x="460168" y="113133"/>
            <a:ext cx="5877133" cy="25801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1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pl-PL" dirty="0"/>
              <a:t>Kliknij aby dodać tytuł prezentacji</a:t>
            </a:r>
            <a:endParaRPr lang="en-US" dirty="0"/>
          </a:p>
        </p:txBody>
      </p:sp>
      <p:sp>
        <p:nvSpPr>
          <p:cNvPr id="12" name="Text Placeholder 39"/>
          <p:cNvSpPr>
            <a:spLocks noGrp="1"/>
          </p:cNvSpPr>
          <p:nvPr>
            <p:ph type="body" sz="quarter" idx="20" hasCustomPrompt="1"/>
          </p:nvPr>
        </p:nvSpPr>
        <p:spPr>
          <a:xfrm>
            <a:off x="460376" y="309404"/>
            <a:ext cx="5876925" cy="27093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1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 err="1"/>
              <a:t>Kliknij</a:t>
            </a:r>
            <a:r>
              <a:rPr lang="en-US" dirty="0"/>
              <a:t> </a:t>
            </a:r>
            <a:r>
              <a:rPr lang="en-US" dirty="0" err="1"/>
              <a:t>aby</a:t>
            </a:r>
            <a:r>
              <a:rPr lang="en-US" dirty="0"/>
              <a:t> </a:t>
            </a:r>
            <a:r>
              <a:rPr lang="en-US" dirty="0" err="1"/>
              <a:t>dodać</a:t>
            </a:r>
            <a:r>
              <a:rPr lang="en-US" dirty="0"/>
              <a:t> </a:t>
            </a:r>
            <a:r>
              <a:rPr lang="en-US" dirty="0" err="1"/>
              <a:t>podtytuł</a:t>
            </a:r>
            <a:r>
              <a:rPr lang="en-US" dirty="0"/>
              <a:t> </a:t>
            </a:r>
            <a:r>
              <a:rPr lang="en-US" dirty="0" err="1"/>
              <a:t>prezentacji</a:t>
            </a:r>
            <a:endParaRPr lang="en-US" dirty="0"/>
          </a:p>
        </p:txBody>
      </p:sp>
      <p:sp>
        <p:nvSpPr>
          <p:cNvPr id="13" name="TextBox 12"/>
          <p:cNvSpPr txBox="1"/>
          <p:nvPr userDrawn="1"/>
        </p:nvSpPr>
        <p:spPr>
          <a:xfrm>
            <a:off x="544836" y="4485439"/>
            <a:ext cx="515614" cy="397545"/>
          </a:xfrm>
          <a:prstGeom prst="rect">
            <a:avLst/>
          </a:prstGeom>
          <a:noFill/>
        </p:spPr>
        <p:txBody>
          <a:bodyPr wrap="square" lIns="0" tIns="0" rIns="0" rtlCol="0">
            <a:spAutoFit/>
          </a:bodyPr>
          <a:lstStyle/>
          <a:p>
            <a:pPr>
              <a:lnSpc>
                <a:spcPts val="3000"/>
              </a:lnSpc>
              <a:tabLst/>
            </a:pPr>
            <a:fld id="{A7771732-3C82-1545-98DD-8255A4E3438A}" type="slidenum">
              <a:rPr lang="en-US" sz="1200" smtClean="0">
                <a:solidFill>
                  <a:srgbClr val="053A98"/>
                </a:solidFill>
                <a:latin typeface="Calibri" pitchFamily="18" charset="0"/>
                <a:cs typeface="Calibri" pitchFamily="18" charset="0"/>
              </a:rPr>
              <a:pPr>
                <a:lnSpc>
                  <a:spcPts val="3000"/>
                </a:lnSpc>
                <a:tabLst/>
              </a:pPr>
              <a:t>‹#›</a:t>
            </a:fld>
            <a:endParaRPr lang="en-US" sz="1200" dirty="0" err="1">
              <a:solidFill>
                <a:srgbClr val="053A98"/>
              </a:solidFill>
              <a:latin typeface="Calibri" pitchFamily="18" charset="0"/>
              <a:cs typeface="Calibri" pitchFamily="18" charset="0"/>
            </a:endParaRPr>
          </a:p>
        </p:txBody>
      </p:sp>
      <p:sp>
        <p:nvSpPr>
          <p:cNvPr id="24" name="Text Placeholder 12"/>
          <p:cNvSpPr>
            <a:spLocks noGrp="1"/>
          </p:cNvSpPr>
          <p:nvPr>
            <p:ph type="body" sz="quarter" idx="21" hasCustomPrompt="1"/>
          </p:nvPr>
        </p:nvSpPr>
        <p:spPr>
          <a:xfrm>
            <a:off x="460376" y="1102853"/>
            <a:ext cx="8141428" cy="117323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600" baseline="0">
                <a:solidFill>
                  <a:srgbClr val="053A98"/>
                </a:solidFill>
              </a:defRPr>
            </a:lvl1pPr>
          </a:lstStyle>
          <a:p>
            <a:pPr lvl="0"/>
            <a:r>
              <a:rPr lang="pl-PL" dirty="0"/>
              <a:t>Kliknij aby dodać tytuł</a:t>
            </a:r>
          </a:p>
        </p:txBody>
      </p:sp>
      <p:sp>
        <p:nvSpPr>
          <p:cNvPr id="25" name="Text Placeholder 14"/>
          <p:cNvSpPr>
            <a:spLocks noGrp="1"/>
          </p:cNvSpPr>
          <p:nvPr>
            <p:ph type="body" sz="quarter" idx="22" hasCustomPrompt="1"/>
          </p:nvPr>
        </p:nvSpPr>
        <p:spPr>
          <a:xfrm>
            <a:off x="5014901" y="2433062"/>
            <a:ext cx="3530455" cy="205237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>
                <a:solidFill>
                  <a:srgbClr val="053A98"/>
                </a:solidFill>
              </a:defRPr>
            </a:lvl1pPr>
          </a:lstStyle>
          <a:p>
            <a:pPr lvl="0"/>
            <a:r>
              <a:rPr lang="pl-PL" dirty="0"/>
              <a:t>Kliknij aby dodać tekst</a:t>
            </a:r>
            <a:endParaRPr lang="en-US" dirty="0"/>
          </a:p>
        </p:txBody>
      </p:sp>
      <p:pic>
        <p:nvPicPr>
          <p:cNvPr id="14" name="Picture 13" descr="logo UMK poziom RGB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185" y="32612"/>
            <a:ext cx="1981345" cy="828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0090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MK Tekst Obra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10"/>
          <p:cNvSpPr>
            <a:spLocks noGrp="1"/>
          </p:cNvSpPr>
          <p:nvPr>
            <p:ph type="pic" sz="quarter" idx="21" hasCustomPrompt="1"/>
          </p:nvPr>
        </p:nvSpPr>
        <p:spPr>
          <a:xfrm>
            <a:off x="4616825" y="1133081"/>
            <a:ext cx="4527175" cy="368797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/>
          <a:lstStyle>
            <a:lvl1pPr marL="0" indent="0">
              <a:buNone/>
              <a:defRPr sz="2000"/>
            </a:lvl1pPr>
          </a:lstStyle>
          <a:p>
            <a:r>
              <a:rPr lang="en-US" dirty="0" err="1"/>
              <a:t>Dodaj</a:t>
            </a:r>
            <a:r>
              <a:rPr lang="en-US" dirty="0"/>
              <a:t> </a:t>
            </a:r>
            <a:r>
              <a:rPr lang="en-US" dirty="0" err="1"/>
              <a:t>obraz</a:t>
            </a:r>
            <a:endParaRPr lang="en-US" dirty="0"/>
          </a:p>
        </p:txBody>
      </p:sp>
      <p:sp>
        <p:nvSpPr>
          <p:cNvPr id="9" name="Freeform 3"/>
          <p:cNvSpPr/>
          <p:nvPr userDrawn="1"/>
        </p:nvSpPr>
        <p:spPr>
          <a:xfrm>
            <a:off x="-5" y="190"/>
            <a:ext cx="6835190" cy="644182"/>
          </a:xfrm>
          <a:custGeom>
            <a:avLst/>
            <a:gdLst>
              <a:gd name="connsiteX0" fmla="*/ 6668224 w 6835190"/>
              <a:gd name="connsiteY0" fmla="*/ 404964 h 644182"/>
              <a:gd name="connsiteX1" fmla="*/ 6835191 w 6835190"/>
              <a:gd name="connsiteY1" fmla="*/ 0 h 644182"/>
              <a:gd name="connsiteX2" fmla="*/ 0 w 6835190"/>
              <a:gd name="connsiteY2" fmla="*/ 0 h 644182"/>
              <a:gd name="connsiteX3" fmla="*/ 0 w 6835190"/>
              <a:gd name="connsiteY3" fmla="*/ 644182 h 644182"/>
              <a:gd name="connsiteX4" fmla="*/ 6720396 w 6835190"/>
              <a:gd name="connsiteY4" fmla="*/ 644182 h 644182"/>
              <a:gd name="connsiteX5" fmla="*/ 6668224 w 6835190"/>
              <a:gd name="connsiteY5" fmla="*/ 404964 h 644182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</a:cxnLst>
            <a:rect l="l" t="t" r="r" b="b"/>
            <a:pathLst>
              <a:path w="6835190" h="644182">
                <a:moveTo>
                  <a:pt x="6668224" y="404964"/>
                </a:moveTo>
                <a:cubicBezTo>
                  <a:pt x="6668224" y="246964"/>
                  <a:pt x="6732004" y="103885"/>
                  <a:pt x="6835191" y="0"/>
                </a:cubicBezTo>
                <a:lnTo>
                  <a:pt x="0" y="0"/>
                </a:lnTo>
                <a:lnTo>
                  <a:pt x="0" y="644182"/>
                </a:lnTo>
                <a:lnTo>
                  <a:pt x="6720396" y="644182"/>
                </a:lnTo>
                <a:cubicBezTo>
                  <a:pt x="6686995" y="571334"/>
                  <a:pt x="6668224" y="490372"/>
                  <a:pt x="6668224" y="404964"/>
                </a:cubicBezTo>
              </a:path>
            </a:pathLst>
          </a:custGeom>
          <a:solidFill>
            <a:srgbClr val="053A98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Text Placeholder 37"/>
          <p:cNvSpPr>
            <a:spLocks noGrp="1"/>
          </p:cNvSpPr>
          <p:nvPr>
            <p:ph type="body" sz="quarter" idx="19" hasCustomPrompt="1"/>
          </p:nvPr>
        </p:nvSpPr>
        <p:spPr>
          <a:xfrm>
            <a:off x="460168" y="113133"/>
            <a:ext cx="5877133" cy="25801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1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pl-PL" dirty="0"/>
              <a:t>Kliknij aby dodać tytuł prezentacji</a:t>
            </a:r>
            <a:endParaRPr lang="en-US" dirty="0"/>
          </a:p>
        </p:txBody>
      </p:sp>
      <p:sp>
        <p:nvSpPr>
          <p:cNvPr id="12" name="Text Placeholder 39"/>
          <p:cNvSpPr>
            <a:spLocks noGrp="1"/>
          </p:cNvSpPr>
          <p:nvPr>
            <p:ph type="body" sz="quarter" idx="20" hasCustomPrompt="1"/>
          </p:nvPr>
        </p:nvSpPr>
        <p:spPr>
          <a:xfrm>
            <a:off x="460376" y="309404"/>
            <a:ext cx="5876925" cy="27093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1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 err="1"/>
              <a:t>Kliknij</a:t>
            </a:r>
            <a:r>
              <a:rPr lang="en-US" dirty="0"/>
              <a:t> </a:t>
            </a:r>
            <a:r>
              <a:rPr lang="en-US" dirty="0" err="1"/>
              <a:t>aby</a:t>
            </a:r>
            <a:r>
              <a:rPr lang="en-US" dirty="0"/>
              <a:t> </a:t>
            </a:r>
            <a:r>
              <a:rPr lang="en-US" dirty="0" err="1"/>
              <a:t>dodać</a:t>
            </a:r>
            <a:r>
              <a:rPr lang="en-US" dirty="0"/>
              <a:t> </a:t>
            </a:r>
            <a:r>
              <a:rPr lang="en-US" dirty="0" err="1"/>
              <a:t>podtytuł</a:t>
            </a:r>
            <a:r>
              <a:rPr lang="en-US" dirty="0"/>
              <a:t> </a:t>
            </a:r>
            <a:r>
              <a:rPr lang="en-US" dirty="0" err="1"/>
              <a:t>prezentacji</a:t>
            </a:r>
            <a:endParaRPr lang="en-US" dirty="0"/>
          </a:p>
        </p:txBody>
      </p:sp>
      <p:sp>
        <p:nvSpPr>
          <p:cNvPr id="13" name="TextBox 12"/>
          <p:cNvSpPr txBox="1"/>
          <p:nvPr userDrawn="1"/>
        </p:nvSpPr>
        <p:spPr>
          <a:xfrm>
            <a:off x="544836" y="4485439"/>
            <a:ext cx="515614" cy="397545"/>
          </a:xfrm>
          <a:prstGeom prst="rect">
            <a:avLst/>
          </a:prstGeom>
          <a:noFill/>
        </p:spPr>
        <p:txBody>
          <a:bodyPr wrap="square" lIns="0" tIns="0" rIns="0" rtlCol="0">
            <a:spAutoFit/>
          </a:bodyPr>
          <a:lstStyle/>
          <a:p>
            <a:pPr>
              <a:lnSpc>
                <a:spcPts val="3000"/>
              </a:lnSpc>
              <a:tabLst/>
            </a:pPr>
            <a:fld id="{A7771732-3C82-1545-98DD-8255A4E3438A}" type="slidenum">
              <a:rPr lang="en-US" sz="1200" smtClean="0">
                <a:solidFill>
                  <a:srgbClr val="053A98"/>
                </a:solidFill>
                <a:latin typeface="Calibri" pitchFamily="18" charset="0"/>
                <a:cs typeface="Calibri" pitchFamily="18" charset="0"/>
              </a:rPr>
              <a:pPr>
                <a:lnSpc>
                  <a:spcPts val="3000"/>
                </a:lnSpc>
                <a:tabLst/>
              </a:pPr>
              <a:t>‹#›</a:t>
            </a:fld>
            <a:endParaRPr lang="en-US" sz="1200" dirty="0" err="1">
              <a:solidFill>
                <a:srgbClr val="053A98"/>
              </a:solidFill>
              <a:latin typeface="Calibri" pitchFamily="18" charset="0"/>
              <a:cs typeface="Calibri" pitchFamily="18" charset="0"/>
            </a:endParaRPr>
          </a:p>
        </p:txBody>
      </p:sp>
      <p:sp>
        <p:nvSpPr>
          <p:cNvPr id="20" name="Text Placeholder 14"/>
          <p:cNvSpPr>
            <a:spLocks noGrp="1"/>
          </p:cNvSpPr>
          <p:nvPr>
            <p:ph type="body" sz="quarter" idx="22" hasCustomPrompt="1"/>
          </p:nvPr>
        </p:nvSpPr>
        <p:spPr>
          <a:xfrm>
            <a:off x="460377" y="1651001"/>
            <a:ext cx="3848978" cy="2922586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>
                <a:solidFill>
                  <a:srgbClr val="053A98"/>
                </a:solidFill>
              </a:defRPr>
            </a:lvl1pPr>
          </a:lstStyle>
          <a:p>
            <a:pPr lvl="0"/>
            <a:r>
              <a:rPr lang="pl-PL" dirty="0"/>
              <a:t>Kliknij aby dodać tekst</a:t>
            </a:r>
            <a:endParaRPr lang="en-US" dirty="0"/>
          </a:p>
        </p:txBody>
      </p:sp>
      <p:pic>
        <p:nvPicPr>
          <p:cNvPr id="10" name="Picture 9" descr="logo UMK poziom RGB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185" y="32612"/>
            <a:ext cx="1981345" cy="828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4375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MK Duże zdję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10"/>
          <p:cNvSpPr>
            <a:spLocks noGrp="1"/>
          </p:cNvSpPr>
          <p:nvPr>
            <p:ph type="pic" sz="quarter" idx="21" hasCustomPrompt="1"/>
          </p:nvPr>
        </p:nvSpPr>
        <p:spPr>
          <a:xfrm>
            <a:off x="544836" y="1102853"/>
            <a:ext cx="8597712" cy="3711600"/>
          </a:xfrm>
          <a:custGeom>
            <a:avLst/>
            <a:gdLst>
              <a:gd name="connsiteX0" fmla="*/ 0 w 8585200"/>
              <a:gd name="connsiteY0" fmla="*/ 0 h 4714607"/>
              <a:gd name="connsiteX1" fmla="*/ 8585200 w 8585200"/>
              <a:gd name="connsiteY1" fmla="*/ 0 h 4714607"/>
              <a:gd name="connsiteX2" fmla="*/ 8585200 w 8585200"/>
              <a:gd name="connsiteY2" fmla="*/ 4714607 h 4714607"/>
              <a:gd name="connsiteX3" fmla="*/ 0 w 8585200"/>
              <a:gd name="connsiteY3" fmla="*/ 4714607 h 4714607"/>
              <a:gd name="connsiteX4" fmla="*/ 0 w 8585200"/>
              <a:gd name="connsiteY4" fmla="*/ 0 h 4714607"/>
              <a:gd name="connsiteX0" fmla="*/ 0 w 8585200"/>
              <a:gd name="connsiteY0" fmla="*/ 0 h 4714607"/>
              <a:gd name="connsiteX1" fmla="*/ 8585200 w 8585200"/>
              <a:gd name="connsiteY1" fmla="*/ 0 h 4714607"/>
              <a:gd name="connsiteX2" fmla="*/ 8585200 w 8585200"/>
              <a:gd name="connsiteY2" fmla="*/ 4714607 h 4714607"/>
              <a:gd name="connsiteX3" fmla="*/ 4660899 w 8585200"/>
              <a:gd name="connsiteY3" fmla="*/ 4708259 h 4714607"/>
              <a:gd name="connsiteX4" fmla="*/ 0 w 8585200"/>
              <a:gd name="connsiteY4" fmla="*/ 4714607 h 4714607"/>
              <a:gd name="connsiteX5" fmla="*/ 0 w 8585200"/>
              <a:gd name="connsiteY5" fmla="*/ 0 h 4714607"/>
              <a:gd name="connsiteX0" fmla="*/ 0 w 8585200"/>
              <a:gd name="connsiteY0" fmla="*/ 0 h 4714607"/>
              <a:gd name="connsiteX1" fmla="*/ 8585200 w 8585200"/>
              <a:gd name="connsiteY1" fmla="*/ 0 h 4714607"/>
              <a:gd name="connsiteX2" fmla="*/ 8585200 w 8585200"/>
              <a:gd name="connsiteY2" fmla="*/ 4714607 h 4714607"/>
              <a:gd name="connsiteX3" fmla="*/ 6476999 w 8585200"/>
              <a:gd name="connsiteY3" fmla="*/ 4708259 h 4714607"/>
              <a:gd name="connsiteX4" fmla="*/ 4660899 w 8585200"/>
              <a:gd name="connsiteY4" fmla="*/ 4708259 h 4714607"/>
              <a:gd name="connsiteX5" fmla="*/ 0 w 8585200"/>
              <a:gd name="connsiteY5" fmla="*/ 4714607 h 4714607"/>
              <a:gd name="connsiteX6" fmla="*/ 0 w 8585200"/>
              <a:gd name="connsiteY6" fmla="*/ 0 h 4714607"/>
              <a:gd name="connsiteX0" fmla="*/ 0 w 8585200"/>
              <a:gd name="connsiteY0" fmla="*/ 0 h 4714607"/>
              <a:gd name="connsiteX1" fmla="*/ 8585200 w 8585200"/>
              <a:gd name="connsiteY1" fmla="*/ 0 h 4714607"/>
              <a:gd name="connsiteX2" fmla="*/ 8585200 w 8585200"/>
              <a:gd name="connsiteY2" fmla="*/ 4714607 h 4714607"/>
              <a:gd name="connsiteX3" fmla="*/ 6476999 w 8585200"/>
              <a:gd name="connsiteY3" fmla="*/ 4708259 h 4714607"/>
              <a:gd name="connsiteX4" fmla="*/ 4660899 w 8585200"/>
              <a:gd name="connsiteY4" fmla="*/ 4708259 h 4714607"/>
              <a:gd name="connsiteX5" fmla="*/ 0 w 8585200"/>
              <a:gd name="connsiteY5" fmla="*/ 4714607 h 4714607"/>
              <a:gd name="connsiteX6" fmla="*/ 1512 w 8585200"/>
              <a:gd name="connsiteY6" fmla="*/ 3868448 h 4714607"/>
              <a:gd name="connsiteX7" fmla="*/ 0 w 8585200"/>
              <a:gd name="connsiteY7" fmla="*/ 0 h 4714607"/>
              <a:gd name="connsiteX0" fmla="*/ 0 w 8585200"/>
              <a:gd name="connsiteY0" fmla="*/ 0 h 4714607"/>
              <a:gd name="connsiteX1" fmla="*/ 8585200 w 8585200"/>
              <a:gd name="connsiteY1" fmla="*/ 0 h 4714607"/>
              <a:gd name="connsiteX2" fmla="*/ 8585200 w 8585200"/>
              <a:gd name="connsiteY2" fmla="*/ 4714607 h 4714607"/>
              <a:gd name="connsiteX3" fmla="*/ 6476999 w 8585200"/>
              <a:gd name="connsiteY3" fmla="*/ 4708259 h 4714607"/>
              <a:gd name="connsiteX4" fmla="*/ 0 w 8585200"/>
              <a:gd name="connsiteY4" fmla="*/ 4714607 h 4714607"/>
              <a:gd name="connsiteX5" fmla="*/ 1512 w 8585200"/>
              <a:gd name="connsiteY5" fmla="*/ 3868448 h 4714607"/>
              <a:gd name="connsiteX6" fmla="*/ 0 w 8585200"/>
              <a:gd name="connsiteY6" fmla="*/ 0 h 4714607"/>
              <a:gd name="connsiteX0" fmla="*/ 0 w 8585200"/>
              <a:gd name="connsiteY0" fmla="*/ 0 h 4714607"/>
              <a:gd name="connsiteX1" fmla="*/ 8585200 w 8585200"/>
              <a:gd name="connsiteY1" fmla="*/ 0 h 4714607"/>
              <a:gd name="connsiteX2" fmla="*/ 8585200 w 8585200"/>
              <a:gd name="connsiteY2" fmla="*/ 4714607 h 4714607"/>
              <a:gd name="connsiteX3" fmla="*/ 0 w 8585200"/>
              <a:gd name="connsiteY3" fmla="*/ 4714607 h 4714607"/>
              <a:gd name="connsiteX4" fmla="*/ 1512 w 8585200"/>
              <a:gd name="connsiteY4" fmla="*/ 3868448 h 4714607"/>
              <a:gd name="connsiteX5" fmla="*/ 0 w 8585200"/>
              <a:gd name="connsiteY5" fmla="*/ 0 h 4714607"/>
              <a:gd name="connsiteX0" fmla="*/ 0 w 8585200"/>
              <a:gd name="connsiteY0" fmla="*/ 0 h 4715095"/>
              <a:gd name="connsiteX1" fmla="*/ 8585200 w 8585200"/>
              <a:gd name="connsiteY1" fmla="*/ 0 h 4715095"/>
              <a:gd name="connsiteX2" fmla="*/ 8585200 w 8585200"/>
              <a:gd name="connsiteY2" fmla="*/ 4714607 h 4715095"/>
              <a:gd name="connsiteX3" fmla="*/ 4023316 w 8585200"/>
              <a:gd name="connsiteY3" fmla="*/ 4715095 h 4715095"/>
              <a:gd name="connsiteX4" fmla="*/ 0 w 8585200"/>
              <a:gd name="connsiteY4" fmla="*/ 4714607 h 4715095"/>
              <a:gd name="connsiteX5" fmla="*/ 1512 w 8585200"/>
              <a:gd name="connsiteY5" fmla="*/ 3868448 h 4715095"/>
              <a:gd name="connsiteX6" fmla="*/ 0 w 8585200"/>
              <a:gd name="connsiteY6" fmla="*/ 0 h 4715095"/>
              <a:gd name="connsiteX0" fmla="*/ 0 w 8585200"/>
              <a:gd name="connsiteY0" fmla="*/ 0 h 4715095"/>
              <a:gd name="connsiteX1" fmla="*/ 8585200 w 8585200"/>
              <a:gd name="connsiteY1" fmla="*/ 0 h 4715095"/>
              <a:gd name="connsiteX2" fmla="*/ 8585200 w 8585200"/>
              <a:gd name="connsiteY2" fmla="*/ 4714607 h 4715095"/>
              <a:gd name="connsiteX3" fmla="*/ 4023316 w 8585200"/>
              <a:gd name="connsiteY3" fmla="*/ 4715095 h 4715095"/>
              <a:gd name="connsiteX4" fmla="*/ 4021804 w 8585200"/>
              <a:gd name="connsiteY4" fmla="*/ 3874185 h 4715095"/>
              <a:gd name="connsiteX5" fmla="*/ 1512 w 8585200"/>
              <a:gd name="connsiteY5" fmla="*/ 3868448 h 4715095"/>
              <a:gd name="connsiteX6" fmla="*/ 0 w 8585200"/>
              <a:gd name="connsiteY6" fmla="*/ 0 h 4715095"/>
              <a:gd name="connsiteX0" fmla="*/ 0 w 8585200"/>
              <a:gd name="connsiteY0" fmla="*/ 0 h 4715095"/>
              <a:gd name="connsiteX1" fmla="*/ 8585200 w 8585200"/>
              <a:gd name="connsiteY1" fmla="*/ 0 h 4715095"/>
              <a:gd name="connsiteX2" fmla="*/ 8585200 w 8585200"/>
              <a:gd name="connsiteY2" fmla="*/ 4714607 h 4715095"/>
              <a:gd name="connsiteX3" fmla="*/ 4023316 w 8585200"/>
              <a:gd name="connsiteY3" fmla="*/ 4715095 h 4715095"/>
              <a:gd name="connsiteX4" fmla="*/ 4034255 w 8585200"/>
              <a:gd name="connsiteY4" fmla="*/ 3867960 h 4715095"/>
              <a:gd name="connsiteX5" fmla="*/ 1512 w 8585200"/>
              <a:gd name="connsiteY5" fmla="*/ 3868448 h 4715095"/>
              <a:gd name="connsiteX6" fmla="*/ 0 w 8585200"/>
              <a:gd name="connsiteY6" fmla="*/ 0 h 4715095"/>
              <a:gd name="connsiteX0" fmla="*/ 0 w 8585200"/>
              <a:gd name="connsiteY0" fmla="*/ 0 h 4715095"/>
              <a:gd name="connsiteX1" fmla="*/ 8585200 w 8585200"/>
              <a:gd name="connsiteY1" fmla="*/ 0 h 4715095"/>
              <a:gd name="connsiteX2" fmla="*/ 8585200 w 8585200"/>
              <a:gd name="connsiteY2" fmla="*/ 4714607 h 4715095"/>
              <a:gd name="connsiteX3" fmla="*/ 4023316 w 8585200"/>
              <a:gd name="connsiteY3" fmla="*/ 4715095 h 4715095"/>
              <a:gd name="connsiteX4" fmla="*/ 4015578 w 8585200"/>
              <a:gd name="connsiteY4" fmla="*/ 3867960 h 4715095"/>
              <a:gd name="connsiteX5" fmla="*/ 1512 w 8585200"/>
              <a:gd name="connsiteY5" fmla="*/ 3868448 h 4715095"/>
              <a:gd name="connsiteX6" fmla="*/ 0 w 8585200"/>
              <a:gd name="connsiteY6" fmla="*/ 0 h 4715095"/>
              <a:gd name="connsiteX0" fmla="*/ 0 w 8585200"/>
              <a:gd name="connsiteY0" fmla="*/ 0 h 4715095"/>
              <a:gd name="connsiteX1" fmla="*/ 8585200 w 8585200"/>
              <a:gd name="connsiteY1" fmla="*/ 0 h 4715095"/>
              <a:gd name="connsiteX2" fmla="*/ 8585200 w 8585200"/>
              <a:gd name="connsiteY2" fmla="*/ 4714607 h 4715095"/>
              <a:gd name="connsiteX3" fmla="*/ 4023316 w 8585200"/>
              <a:gd name="connsiteY3" fmla="*/ 4715095 h 4715095"/>
              <a:gd name="connsiteX4" fmla="*/ 4507409 w 8585200"/>
              <a:gd name="connsiteY4" fmla="*/ 3867960 h 4715095"/>
              <a:gd name="connsiteX5" fmla="*/ 1512 w 8585200"/>
              <a:gd name="connsiteY5" fmla="*/ 3868448 h 4715095"/>
              <a:gd name="connsiteX6" fmla="*/ 0 w 8585200"/>
              <a:gd name="connsiteY6" fmla="*/ 0 h 4715095"/>
              <a:gd name="connsiteX0" fmla="*/ 0 w 8585200"/>
              <a:gd name="connsiteY0" fmla="*/ 0 h 4715095"/>
              <a:gd name="connsiteX1" fmla="*/ 8585200 w 8585200"/>
              <a:gd name="connsiteY1" fmla="*/ 0 h 4715095"/>
              <a:gd name="connsiteX2" fmla="*/ 8585200 w 8585200"/>
              <a:gd name="connsiteY2" fmla="*/ 4714607 h 4715095"/>
              <a:gd name="connsiteX3" fmla="*/ 4023316 w 8585200"/>
              <a:gd name="connsiteY3" fmla="*/ 4715095 h 4715095"/>
              <a:gd name="connsiteX4" fmla="*/ 4015578 w 8585200"/>
              <a:gd name="connsiteY4" fmla="*/ 3867960 h 4715095"/>
              <a:gd name="connsiteX5" fmla="*/ 1512 w 8585200"/>
              <a:gd name="connsiteY5" fmla="*/ 3868448 h 4715095"/>
              <a:gd name="connsiteX6" fmla="*/ 0 w 8585200"/>
              <a:gd name="connsiteY6" fmla="*/ 0 h 4715095"/>
              <a:gd name="connsiteX0" fmla="*/ 0 w 8585200"/>
              <a:gd name="connsiteY0" fmla="*/ 0 h 4715095"/>
              <a:gd name="connsiteX1" fmla="*/ 8585200 w 8585200"/>
              <a:gd name="connsiteY1" fmla="*/ 0 h 4715095"/>
              <a:gd name="connsiteX2" fmla="*/ 8585200 w 8585200"/>
              <a:gd name="connsiteY2" fmla="*/ 4714607 h 4715095"/>
              <a:gd name="connsiteX3" fmla="*/ 4023316 w 8585200"/>
              <a:gd name="connsiteY3" fmla="*/ 4715095 h 4715095"/>
              <a:gd name="connsiteX4" fmla="*/ 4034255 w 8585200"/>
              <a:gd name="connsiteY4" fmla="*/ 3867960 h 4715095"/>
              <a:gd name="connsiteX5" fmla="*/ 1512 w 8585200"/>
              <a:gd name="connsiteY5" fmla="*/ 3868448 h 4715095"/>
              <a:gd name="connsiteX6" fmla="*/ 0 w 8585200"/>
              <a:gd name="connsiteY6" fmla="*/ 0 h 4715095"/>
              <a:gd name="connsiteX0" fmla="*/ 0 w 8585200"/>
              <a:gd name="connsiteY0" fmla="*/ 0 h 4715095"/>
              <a:gd name="connsiteX1" fmla="*/ 8585200 w 8585200"/>
              <a:gd name="connsiteY1" fmla="*/ 0 h 4715095"/>
              <a:gd name="connsiteX2" fmla="*/ 8585200 w 8585200"/>
              <a:gd name="connsiteY2" fmla="*/ 4714607 h 4715095"/>
              <a:gd name="connsiteX3" fmla="*/ 4023316 w 8585200"/>
              <a:gd name="connsiteY3" fmla="*/ 4715095 h 4715095"/>
              <a:gd name="connsiteX4" fmla="*/ 4021804 w 8585200"/>
              <a:gd name="connsiteY4" fmla="*/ 3867960 h 4715095"/>
              <a:gd name="connsiteX5" fmla="*/ 1512 w 8585200"/>
              <a:gd name="connsiteY5" fmla="*/ 3868448 h 4715095"/>
              <a:gd name="connsiteX6" fmla="*/ 0 w 8585200"/>
              <a:gd name="connsiteY6" fmla="*/ 0 h 4715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585200" h="4715095">
                <a:moveTo>
                  <a:pt x="0" y="0"/>
                </a:moveTo>
                <a:lnTo>
                  <a:pt x="8585200" y="0"/>
                </a:lnTo>
                <a:lnTo>
                  <a:pt x="8585200" y="4714607"/>
                </a:lnTo>
                <a:lnTo>
                  <a:pt x="4023316" y="4715095"/>
                </a:lnTo>
                <a:cubicBezTo>
                  <a:pt x="4020737" y="4432717"/>
                  <a:pt x="4024383" y="4150338"/>
                  <a:pt x="4021804" y="3867960"/>
                </a:cubicBezTo>
                <a:lnTo>
                  <a:pt x="1512" y="3868448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/>
          <a:lstStyle>
            <a:lvl1pPr marL="0" indent="0">
              <a:buNone/>
              <a:defRPr sz="2000"/>
            </a:lvl1pPr>
          </a:lstStyle>
          <a:p>
            <a:r>
              <a:rPr lang="en-US" dirty="0" err="1"/>
              <a:t>Dodaj</a:t>
            </a:r>
            <a:r>
              <a:rPr lang="en-US" dirty="0"/>
              <a:t> </a:t>
            </a:r>
            <a:r>
              <a:rPr lang="en-US" dirty="0" err="1"/>
              <a:t>obraz</a:t>
            </a:r>
            <a:endParaRPr lang="en-US" dirty="0"/>
          </a:p>
        </p:txBody>
      </p:sp>
      <p:sp>
        <p:nvSpPr>
          <p:cNvPr id="8" name="Freeform 3"/>
          <p:cNvSpPr/>
          <p:nvPr userDrawn="1"/>
        </p:nvSpPr>
        <p:spPr>
          <a:xfrm>
            <a:off x="-5" y="190"/>
            <a:ext cx="6835190" cy="644182"/>
          </a:xfrm>
          <a:custGeom>
            <a:avLst/>
            <a:gdLst>
              <a:gd name="connsiteX0" fmla="*/ 6668224 w 6835190"/>
              <a:gd name="connsiteY0" fmla="*/ 404964 h 644182"/>
              <a:gd name="connsiteX1" fmla="*/ 6835191 w 6835190"/>
              <a:gd name="connsiteY1" fmla="*/ 0 h 644182"/>
              <a:gd name="connsiteX2" fmla="*/ 0 w 6835190"/>
              <a:gd name="connsiteY2" fmla="*/ 0 h 644182"/>
              <a:gd name="connsiteX3" fmla="*/ 0 w 6835190"/>
              <a:gd name="connsiteY3" fmla="*/ 644182 h 644182"/>
              <a:gd name="connsiteX4" fmla="*/ 6720396 w 6835190"/>
              <a:gd name="connsiteY4" fmla="*/ 644182 h 644182"/>
              <a:gd name="connsiteX5" fmla="*/ 6668224 w 6835190"/>
              <a:gd name="connsiteY5" fmla="*/ 404964 h 644182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</a:cxnLst>
            <a:rect l="l" t="t" r="r" b="b"/>
            <a:pathLst>
              <a:path w="6835190" h="644182">
                <a:moveTo>
                  <a:pt x="6668224" y="404964"/>
                </a:moveTo>
                <a:cubicBezTo>
                  <a:pt x="6668224" y="246964"/>
                  <a:pt x="6732004" y="103885"/>
                  <a:pt x="6835191" y="0"/>
                </a:cubicBezTo>
                <a:lnTo>
                  <a:pt x="0" y="0"/>
                </a:lnTo>
                <a:lnTo>
                  <a:pt x="0" y="644182"/>
                </a:lnTo>
                <a:lnTo>
                  <a:pt x="6720396" y="644182"/>
                </a:lnTo>
                <a:cubicBezTo>
                  <a:pt x="6686995" y="571334"/>
                  <a:pt x="6668224" y="490372"/>
                  <a:pt x="6668224" y="404964"/>
                </a:cubicBezTo>
              </a:path>
            </a:pathLst>
          </a:custGeom>
          <a:solidFill>
            <a:srgbClr val="053A98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Text Placeholder 37"/>
          <p:cNvSpPr>
            <a:spLocks noGrp="1"/>
          </p:cNvSpPr>
          <p:nvPr>
            <p:ph type="body" sz="quarter" idx="19" hasCustomPrompt="1"/>
          </p:nvPr>
        </p:nvSpPr>
        <p:spPr>
          <a:xfrm>
            <a:off x="460168" y="113133"/>
            <a:ext cx="5877133" cy="25801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1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pl-PL" dirty="0"/>
              <a:t>Kliknij aby dodać tytuł prezentacji</a:t>
            </a:r>
            <a:endParaRPr lang="en-US" dirty="0"/>
          </a:p>
        </p:txBody>
      </p:sp>
      <p:sp>
        <p:nvSpPr>
          <p:cNvPr id="11" name="Text Placeholder 39"/>
          <p:cNvSpPr>
            <a:spLocks noGrp="1"/>
          </p:cNvSpPr>
          <p:nvPr>
            <p:ph type="body" sz="quarter" idx="20" hasCustomPrompt="1"/>
          </p:nvPr>
        </p:nvSpPr>
        <p:spPr>
          <a:xfrm>
            <a:off x="460376" y="309404"/>
            <a:ext cx="5876925" cy="27093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1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 err="1"/>
              <a:t>Kliknij</a:t>
            </a:r>
            <a:r>
              <a:rPr lang="en-US" dirty="0"/>
              <a:t> </a:t>
            </a:r>
            <a:r>
              <a:rPr lang="en-US" dirty="0" err="1"/>
              <a:t>aby</a:t>
            </a:r>
            <a:r>
              <a:rPr lang="en-US" dirty="0"/>
              <a:t> </a:t>
            </a:r>
            <a:r>
              <a:rPr lang="en-US" dirty="0" err="1"/>
              <a:t>dodać</a:t>
            </a:r>
            <a:r>
              <a:rPr lang="en-US" dirty="0"/>
              <a:t> </a:t>
            </a:r>
            <a:r>
              <a:rPr lang="en-US" dirty="0" err="1"/>
              <a:t>podtytuł</a:t>
            </a:r>
            <a:r>
              <a:rPr lang="en-US" dirty="0"/>
              <a:t> </a:t>
            </a:r>
            <a:r>
              <a:rPr lang="en-US" dirty="0" err="1"/>
              <a:t>prezentacji</a:t>
            </a:r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544836" y="4485439"/>
            <a:ext cx="515614" cy="397545"/>
          </a:xfrm>
          <a:prstGeom prst="rect">
            <a:avLst/>
          </a:prstGeom>
          <a:noFill/>
        </p:spPr>
        <p:txBody>
          <a:bodyPr wrap="square" lIns="0" tIns="0" rIns="0" rtlCol="0">
            <a:spAutoFit/>
          </a:bodyPr>
          <a:lstStyle/>
          <a:p>
            <a:pPr>
              <a:lnSpc>
                <a:spcPts val="3000"/>
              </a:lnSpc>
              <a:tabLst/>
            </a:pPr>
            <a:fld id="{A7771732-3C82-1545-98DD-8255A4E3438A}" type="slidenum">
              <a:rPr lang="en-US" sz="1200" smtClean="0">
                <a:solidFill>
                  <a:srgbClr val="053A98"/>
                </a:solidFill>
                <a:latin typeface="Calibri" pitchFamily="18" charset="0"/>
                <a:cs typeface="Calibri" pitchFamily="18" charset="0"/>
              </a:rPr>
              <a:pPr>
                <a:lnSpc>
                  <a:spcPts val="3000"/>
                </a:lnSpc>
                <a:tabLst/>
              </a:pPr>
              <a:t>‹#›</a:t>
            </a:fld>
            <a:endParaRPr lang="en-US" sz="1200" dirty="0" err="1">
              <a:solidFill>
                <a:srgbClr val="053A98"/>
              </a:solidFill>
              <a:latin typeface="Calibri" pitchFamily="18" charset="0"/>
              <a:cs typeface="Calibri" pitchFamily="18" charset="0"/>
            </a:endParaRPr>
          </a:p>
        </p:txBody>
      </p:sp>
      <p:sp>
        <p:nvSpPr>
          <p:cNvPr id="21" name="Text Placeholder 14"/>
          <p:cNvSpPr>
            <a:spLocks noGrp="1"/>
          </p:cNvSpPr>
          <p:nvPr>
            <p:ph type="body" sz="quarter" idx="23" hasCustomPrompt="1"/>
          </p:nvPr>
        </p:nvSpPr>
        <p:spPr>
          <a:xfrm>
            <a:off x="460376" y="4288182"/>
            <a:ext cx="3920325" cy="37816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200">
                <a:solidFill>
                  <a:srgbClr val="053A98"/>
                </a:solidFill>
              </a:defRPr>
            </a:lvl1pPr>
          </a:lstStyle>
          <a:p>
            <a:pPr lvl="0"/>
            <a:r>
              <a:rPr lang="pl-PL" dirty="0"/>
              <a:t>Kliknij aby dodać podpis</a:t>
            </a:r>
            <a:endParaRPr lang="en-US" dirty="0"/>
          </a:p>
        </p:txBody>
      </p:sp>
      <p:pic>
        <p:nvPicPr>
          <p:cNvPr id="13" name="Picture 12" descr="logo UMK poziom RGB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185" y="32612"/>
            <a:ext cx="1981345" cy="828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3732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MK Kilka zdję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icture Placeholder 10"/>
          <p:cNvSpPr>
            <a:spLocks noGrp="1"/>
          </p:cNvSpPr>
          <p:nvPr>
            <p:ph type="pic" sz="quarter" idx="23" hasCustomPrompt="1"/>
          </p:nvPr>
        </p:nvSpPr>
        <p:spPr>
          <a:xfrm>
            <a:off x="0" y="1107329"/>
            <a:ext cx="5429501" cy="174639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/>
          <a:lstStyle>
            <a:lvl1pPr marL="0" indent="0">
              <a:buNone/>
              <a:defRPr sz="2000"/>
            </a:lvl1pPr>
          </a:lstStyle>
          <a:p>
            <a:r>
              <a:rPr lang="en-US" dirty="0" err="1"/>
              <a:t>Dodaj</a:t>
            </a:r>
            <a:r>
              <a:rPr lang="en-US" dirty="0"/>
              <a:t> </a:t>
            </a:r>
            <a:r>
              <a:rPr lang="en-US" dirty="0" err="1"/>
              <a:t>obraz</a:t>
            </a:r>
            <a:endParaRPr lang="en-US" dirty="0"/>
          </a:p>
        </p:txBody>
      </p:sp>
      <p:sp>
        <p:nvSpPr>
          <p:cNvPr id="21" name="Picture Placeholder 10"/>
          <p:cNvSpPr>
            <a:spLocks noGrp="1"/>
          </p:cNvSpPr>
          <p:nvPr>
            <p:ph type="pic" sz="quarter" idx="24" hasCustomPrompt="1"/>
          </p:nvPr>
        </p:nvSpPr>
        <p:spPr>
          <a:xfrm>
            <a:off x="0" y="3075220"/>
            <a:ext cx="3747957" cy="133020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/>
          <a:lstStyle>
            <a:lvl1pPr marL="0" indent="0">
              <a:buNone/>
              <a:defRPr sz="2000"/>
            </a:lvl1pPr>
          </a:lstStyle>
          <a:p>
            <a:r>
              <a:rPr lang="en-US" dirty="0" err="1"/>
              <a:t>Dodaj</a:t>
            </a:r>
            <a:r>
              <a:rPr lang="en-US" dirty="0"/>
              <a:t> </a:t>
            </a:r>
            <a:r>
              <a:rPr lang="en-US" dirty="0" err="1"/>
              <a:t>obraz</a:t>
            </a:r>
            <a:endParaRPr lang="en-US" dirty="0"/>
          </a:p>
        </p:txBody>
      </p:sp>
      <p:sp>
        <p:nvSpPr>
          <p:cNvPr id="8" name="Freeform 3"/>
          <p:cNvSpPr/>
          <p:nvPr userDrawn="1"/>
        </p:nvSpPr>
        <p:spPr>
          <a:xfrm>
            <a:off x="-5" y="190"/>
            <a:ext cx="6835190" cy="644182"/>
          </a:xfrm>
          <a:custGeom>
            <a:avLst/>
            <a:gdLst>
              <a:gd name="connsiteX0" fmla="*/ 6668224 w 6835190"/>
              <a:gd name="connsiteY0" fmla="*/ 404964 h 644182"/>
              <a:gd name="connsiteX1" fmla="*/ 6835191 w 6835190"/>
              <a:gd name="connsiteY1" fmla="*/ 0 h 644182"/>
              <a:gd name="connsiteX2" fmla="*/ 0 w 6835190"/>
              <a:gd name="connsiteY2" fmla="*/ 0 h 644182"/>
              <a:gd name="connsiteX3" fmla="*/ 0 w 6835190"/>
              <a:gd name="connsiteY3" fmla="*/ 644182 h 644182"/>
              <a:gd name="connsiteX4" fmla="*/ 6720396 w 6835190"/>
              <a:gd name="connsiteY4" fmla="*/ 644182 h 644182"/>
              <a:gd name="connsiteX5" fmla="*/ 6668224 w 6835190"/>
              <a:gd name="connsiteY5" fmla="*/ 404964 h 644182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</a:cxnLst>
            <a:rect l="l" t="t" r="r" b="b"/>
            <a:pathLst>
              <a:path w="6835190" h="644182">
                <a:moveTo>
                  <a:pt x="6668224" y="404964"/>
                </a:moveTo>
                <a:cubicBezTo>
                  <a:pt x="6668224" y="246964"/>
                  <a:pt x="6732004" y="103885"/>
                  <a:pt x="6835191" y="0"/>
                </a:cubicBezTo>
                <a:lnTo>
                  <a:pt x="0" y="0"/>
                </a:lnTo>
                <a:lnTo>
                  <a:pt x="0" y="644182"/>
                </a:lnTo>
                <a:lnTo>
                  <a:pt x="6720396" y="644182"/>
                </a:lnTo>
                <a:cubicBezTo>
                  <a:pt x="6686995" y="571334"/>
                  <a:pt x="6668224" y="490372"/>
                  <a:pt x="6668224" y="404964"/>
                </a:cubicBezTo>
              </a:path>
            </a:pathLst>
          </a:custGeom>
          <a:solidFill>
            <a:srgbClr val="053A98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Text Placeholder 37"/>
          <p:cNvSpPr>
            <a:spLocks noGrp="1"/>
          </p:cNvSpPr>
          <p:nvPr>
            <p:ph type="body" sz="quarter" idx="19" hasCustomPrompt="1"/>
          </p:nvPr>
        </p:nvSpPr>
        <p:spPr>
          <a:xfrm>
            <a:off x="460168" y="113133"/>
            <a:ext cx="5877133" cy="25801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1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pl-PL" dirty="0"/>
              <a:t>Kliknij aby dodać tytuł prezentacji</a:t>
            </a:r>
            <a:endParaRPr lang="en-US" dirty="0"/>
          </a:p>
        </p:txBody>
      </p:sp>
      <p:sp>
        <p:nvSpPr>
          <p:cNvPr id="11" name="Text Placeholder 39"/>
          <p:cNvSpPr>
            <a:spLocks noGrp="1"/>
          </p:cNvSpPr>
          <p:nvPr>
            <p:ph type="body" sz="quarter" idx="20" hasCustomPrompt="1"/>
          </p:nvPr>
        </p:nvSpPr>
        <p:spPr>
          <a:xfrm>
            <a:off x="460376" y="309404"/>
            <a:ext cx="5876925" cy="27093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1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 err="1"/>
              <a:t>Kliknij</a:t>
            </a:r>
            <a:r>
              <a:rPr lang="en-US" dirty="0"/>
              <a:t> </a:t>
            </a:r>
            <a:r>
              <a:rPr lang="en-US" dirty="0" err="1"/>
              <a:t>aby</a:t>
            </a:r>
            <a:r>
              <a:rPr lang="en-US" dirty="0"/>
              <a:t> </a:t>
            </a:r>
            <a:r>
              <a:rPr lang="en-US" dirty="0" err="1"/>
              <a:t>dodać</a:t>
            </a:r>
            <a:r>
              <a:rPr lang="en-US" dirty="0"/>
              <a:t> </a:t>
            </a:r>
            <a:r>
              <a:rPr lang="en-US" dirty="0" err="1"/>
              <a:t>podtytuł</a:t>
            </a:r>
            <a:r>
              <a:rPr lang="en-US" dirty="0"/>
              <a:t> </a:t>
            </a:r>
            <a:r>
              <a:rPr lang="en-US" dirty="0" err="1"/>
              <a:t>prezentacji</a:t>
            </a:r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544836" y="4485439"/>
            <a:ext cx="515614" cy="397545"/>
          </a:xfrm>
          <a:prstGeom prst="rect">
            <a:avLst/>
          </a:prstGeom>
          <a:noFill/>
        </p:spPr>
        <p:txBody>
          <a:bodyPr wrap="square" lIns="0" tIns="0" rIns="0" rtlCol="0">
            <a:spAutoFit/>
          </a:bodyPr>
          <a:lstStyle/>
          <a:p>
            <a:pPr>
              <a:lnSpc>
                <a:spcPts val="3000"/>
              </a:lnSpc>
              <a:tabLst/>
            </a:pPr>
            <a:fld id="{A7771732-3C82-1545-98DD-8255A4E3438A}" type="slidenum">
              <a:rPr lang="en-US" sz="1200" smtClean="0">
                <a:solidFill>
                  <a:srgbClr val="053A98"/>
                </a:solidFill>
                <a:latin typeface="Calibri" pitchFamily="18" charset="0"/>
                <a:cs typeface="Calibri" pitchFamily="18" charset="0"/>
              </a:rPr>
              <a:pPr>
                <a:lnSpc>
                  <a:spcPts val="3000"/>
                </a:lnSpc>
                <a:tabLst/>
              </a:pPr>
              <a:t>‹#›</a:t>
            </a:fld>
            <a:endParaRPr lang="en-US" sz="1200" dirty="0" err="1">
              <a:solidFill>
                <a:srgbClr val="053A98"/>
              </a:solidFill>
              <a:latin typeface="Calibri" pitchFamily="18" charset="0"/>
              <a:cs typeface="Calibri" pitchFamily="18" charset="0"/>
            </a:endParaRPr>
          </a:p>
        </p:txBody>
      </p:sp>
      <p:sp>
        <p:nvSpPr>
          <p:cNvPr id="25" name="Text Placeholder 14"/>
          <p:cNvSpPr>
            <a:spLocks noGrp="1"/>
          </p:cNvSpPr>
          <p:nvPr>
            <p:ph type="body" sz="quarter" idx="22" hasCustomPrompt="1"/>
          </p:nvPr>
        </p:nvSpPr>
        <p:spPr>
          <a:xfrm>
            <a:off x="1085748" y="4485439"/>
            <a:ext cx="2854326" cy="336179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200">
                <a:solidFill>
                  <a:srgbClr val="053A98"/>
                </a:solidFill>
              </a:defRPr>
            </a:lvl1pPr>
          </a:lstStyle>
          <a:p>
            <a:pPr lvl="0"/>
            <a:r>
              <a:rPr lang="pl-PL" dirty="0"/>
              <a:t>Kliknij aby dodać podpis</a:t>
            </a:r>
            <a:endParaRPr lang="en-US" dirty="0"/>
          </a:p>
        </p:txBody>
      </p:sp>
      <p:sp>
        <p:nvSpPr>
          <p:cNvPr id="29" name="Picture Placeholder 10"/>
          <p:cNvSpPr>
            <a:spLocks noGrp="1"/>
          </p:cNvSpPr>
          <p:nvPr>
            <p:ph type="pic" sz="quarter" idx="26" hasCustomPrompt="1"/>
          </p:nvPr>
        </p:nvSpPr>
        <p:spPr>
          <a:xfrm>
            <a:off x="4009696" y="3075219"/>
            <a:ext cx="5135789" cy="174639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/>
          <a:lstStyle>
            <a:lvl1pPr marL="0" indent="0">
              <a:buNone/>
              <a:defRPr sz="2000"/>
            </a:lvl1pPr>
          </a:lstStyle>
          <a:p>
            <a:r>
              <a:rPr lang="en-US" dirty="0" err="1"/>
              <a:t>Dodaj</a:t>
            </a:r>
            <a:r>
              <a:rPr lang="en-US" dirty="0"/>
              <a:t> </a:t>
            </a:r>
            <a:r>
              <a:rPr lang="en-US" dirty="0" err="1"/>
              <a:t>obraz</a:t>
            </a:r>
            <a:endParaRPr lang="en-US" dirty="0"/>
          </a:p>
        </p:txBody>
      </p:sp>
      <p:sp>
        <p:nvSpPr>
          <p:cNvPr id="26" name="Picture Placeholder 10"/>
          <p:cNvSpPr>
            <a:spLocks noGrp="1"/>
          </p:cNvSpPr>
          <p:nvPr>
            <p:ph type="pic" sz="quarter" idx="28" hasCustomPrompt="1"/>
          </p:nvPr>
        </p:nvSpPr>
        <p:spPr>
          <a:xfrm>
            <a:off x="5679215" y="1107330"/>
            <a:ext cx="3464785" cy="174639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/>
          <a:lstStyle>
            <a:lvl1pPr marL="0" indent="0">
              <a:buNone/>
              <a:defRPr sz="2000"/>
            </a:lvl1pPr>
          </a:lstStyle>
          <a:p>
            <a:r>
              <a:rPr lang="en-US" dirty="0" err="1"/>
              <a:t>Dodaj</a:t>
            </a:r>
            <a:r>
              <a:rPr lang="en-US" dirty="0"/>
              <a:t> </a:t>
            </a:r>
            <a:r>
              <a:rPr lang="en-US" dirty="0" err="1"/>
              <a:t>obraz</a:t>
            </a:r>
            <a:endParaRPr lang="en-US" dirty="0"/>
          </a:p>
        </p:txBody>
      </p:sp>
      <p:pic>
        <p:nvPicPr>
          <p:cNvPr id="13" name="Picture 12" descr="logo UMK poziom RGB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185" y="32612"/>
            <a:ext cx="1981345" cy="828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8913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5175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60" r:id="rId10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tel:+48566114983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Relationship Id="rId5" Type="http://schemas.openxmlformats.org/officeDocument/2006/relationships/hyperlink" Target="mailto:BON@umk.pl" TargetMode="External"/><Relationship Id="rId4" Type="http://schemas.openxmlformats.org/officeDocument/2006/relationships/hyperlink" Target="tel:+48510550865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/4.0/deed.pl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mk.pl/dostepnosc/tlumacz-migowy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play.google.com/store/apps/details?id=ru.vsms&amp;hl=pl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23175" y="2285743"/>
            <a:ext cx="4536231" cy="681044"/>
          </a:xfrm>
        </p:spPr>
        <p:txBody>
          <a:bodyPr/>
          <a:lstStyle/>
          <a:p>
            <a:pPr algn="ctr"/>
            <a:r>
              <a:rPr lang="pl-PL" sz="2400" dirty="0"/>
              <a:t>Usługa tłumacza języka migowego</a:t>
            </a:r>
            <a:br>
              <a:rPr lang="pl-PL" sz="2400" dirty="0"/>
            </a:br>
            <a:r>
              <a:rPr lang="pl-PL" sz="2400" dirty="0"/>
              <a:t>na Uniwersytecie </a:t>
            </a:r>
            <a:br>
              <a:rPr lang="pl-PL" sz="2400" dirty="0"/>
            </a:br>
            <a:r>
              <a:rPr lang="pl-PL" sz="2400" dirty="0"/>
              <a:t>Mikołaja Kopernika w Toruniu</a:t>
            </a:r>
            <a:endParaRPr lang="en-US" sz="2000" dirty="0"/>
          </a:p>
        </p:txBody>
      </p:sp>
      <p:pic>
        <p:nvPicPr>
          <p:cNvPr id="7" name="Picture 2" descr="Logotypy: Fundusze Europejskie – Wiedza Edukacja Rozwój, Unia Europejska – Europejski Fundusz Społeczny">
            <a:extLst>
              <a:ext uri="{FF2B5EF4-FFF2-40B4-BE49-F238E27FC236}">
                <a16:creationId xmlns:a16="http://schemas.microsoft.com/office/drawing/2014/main" id="{8E6ADC67-26F5-4AD5-94E1-1BCDA70B2D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959" y="4097762"/>
            <a:ext cx="5309361" cy="722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pole tekstowe 1">
            <a:extLst>
              <a:ext uri="{FF2B5EF4-FFF2-40B4-BE49-F238E27FC236}">
                <a16:creationId xmlns:a16="http://schemas.microsoft.com/office/drawing/2014/main" id="{F57338C7-FDA0-4D77-8C74-6D3B4EBBD37A}"/>
              </a:ext>
            </a:extLst>
          </p:cNvPr>
          <p:cNvSpPr txBox="1"/>
          <p:nvPr/>
        </p:nvSpPr>
        <p:spPr>
          <a:xfrm>
            <a:off x="6512482" y="4712703"/>
            <a:ext cx="27013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dirty="0"/>
              <a:t>Katarzyna Makowska, Sławomir </a:t>
            </a:r>
            <a:r>
              <a:rPr lang="pl-PL" sz="1200" dirty="0" err="1"/>
              <a:t>Rylich</a:t>
            </a:r>
            <a:endParaRPr lang="pl-PL" sz="1200" dirty="0"/>
          </a:p>
        </p:txBody>
      </p:sp>
    </p:spTree>
    <p:extLst>
      <p:ext uri="{BB962C8B-B14F-4D97-AF65-F5344CB8AC3E}">
        <p14:creationId xmlns:p14="http://schemas.microsoft.com/office/powerpoint/2010/main" val="31138903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pl-PL" sz="2000" dirty="0"/>
              <a:t>Usługa tłumacza języka migowego na UMK</a:t>
            </a:r>
            <a:endParaRPr lang="en-US" sz="200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60168" y="1283766"/>
            <a:ext cx="8074024" cy="3117387"/>
          </a:xfrm>
        </p:spPr>
        <p:txBody>
          <a:bodyPr/>
          <a:lstStyle/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Zespół Wsparcia Osób ze Szczególnymi Potrzebami</a:t>
            </a:r>
          </a:p>
          <a:p>
            <a:pPr marL="0" indent="0">
              <a:buNone/>
            </a:pPr>
            <a:r>
              <a:rPr lang="pl-PL" dirty="0"/>
              <a:t>Uniwersytet Mikołaja Kopernika w Toruniu</a:t>
            </a:r>
          </a:p>
          <a:p>
            <a:pPr marL="0" indent="0">
              <a:buNone/>
            </a:pPr>
            <a:r>
              <a:rPr lang="pl-PL" dirty="0"/>
              <a:t>ul. Reja 25</a:t>
            </a:r>
          </a:p>
          <a:p>
            <a:pPr marL="0" indent="0">
              <a:buNone/>
            </a:pPr>
            <a:r>
              <a:rPr lang="pl-PL" dirty="0"/>
              <a:t>87-100 Toruń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tel.: </a:t>
            </a:r>
            <a:r>
              <a:rPr lang="pl-PL" dirty="0">
                <a:hlinkClick r:id="rId3"/>
              </a:rPr>
              <a:t>(56) 611-49-83</a:t>
            </a:r>
            <a:endParaRPr lang="pl-PL" dirty="0"/>
          </a:p>
          <a:p>
            <a:pPr marL="0" indent="0">
              <a:buNone/>
            </a:pPr>
            <a:r>
              <a:rPr lang="pl-PL" dirty="0"/>
              <a:t>tel.: </a:t>
            </a:r>
            <a:r>
              <a:rPr lang="pl-PL" dirty="0">
                <a:hlinkClick r:id="rId4"/>
              </a:rPr>
              <a:t>510 550 865</a:t>
            </a:r>
            <a:endParaRPr lang="pl-PL" dirty="0"/>
          </a:p>
          <a:p>
            <a:pPr marL="0" indent="0">
              <a:buNone/>
            </a:pPr>
            <a:r>
              <a:rPr lang="pl-PL" dirty="0"/>
              <a:t>e-mail: </a:t>
            </a:r>
            <a:r>
              <a:rPr lang="pl-PL" dirty="0">
                <a:hlinkClick r:id="rId5"/>
              </a:rPr>
              <a:t>BON@umk.pl</a:t>
            </a:r>
            <a:endParaRPr lang="pl-PL" dirty="0"/>
          </a:p>
          <a:p>
            <a:pPr marL="0" indent="0">
              <a:buNone/>
            </a:pPr>
            <a:endParaRPr lang="pl-PL" sz="1600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5"/>
          </p:nvPr>
        </p:nvSpPr>
        <p:spPr>
          <a:xfrm>
            <a:off x="460376" y="767334"/>
            <a:ext cx="8074024" cy="497181"/>
          </a:xfrm>
        </p:spPr>
        <p:txBody>
          <a:bodyPr/>
          <a:lstStyle/>
          <a:p>
            <a:r>
              <a:rPr lang="pl-PL" dirty="0"/>
              <a:t>Kontakt</a:t>
            </a:r>
          </a:p>
          <a:p>
            <a:endParaRPr lang="pl-PL" i="1" dirty="0"/>
          </a:p>
        </p:txBody>
      </p:sp>
    </p:spTree>
    <p:extLst>
      <p:ext uri="{BB962C8B-B14F-4D97-AF65-F5344CB8AC3E}">
        <p14:creationId xmlns:p14="http://schemas.microsoft.com/office/powerpoint/2010/main" val="41128140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pl-PL" sz="2000" dirty="0"/>
              <a:t>Usługa tłumacza języka migowego na UMK</a:t>
            </a:r>
            <a:endParaRPr lang="en-US" sz="200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534988" y="1283766"/>
            <a:ext cx="8074024" cy="1287984"/>
          </a:xfrm>
        </p:spPr>
        <p:txBody>
          <a:bodyPr/>
          <a:lstStyle/>
          <a:p>
            <a:pPr marL="0" indent="0">
              <a:buNone/>
            </a:pPr>
            <a:r>
              <a:rPr lang="pl-PL" dirty="0"/>
              <a:t>Usługa tłumacza migowego online finansowana jest z projektu „UMK w Toruniu – Uczelnia dostępna dziś i w przyszłości”.</a:t>
            </a:r>
          </a:p>
          <a:p>
            <a:pPr marL="0" indent="0">
              <a:buNone/>
            </a:pPr>
            <a:r>
              <a:rPr lang="pl-PL" dirty="0"/>
              <a:t>Program: Fundusze Europejskie dla Rozwoju Społecznego 2021-2027 (FERS),</a:t>
            </a:r>
            <a:br>
              <a:rPr lang="pl-PL" dirty="0"/>
            </a:br>
            <a:r>
              <a:rPr lang="pl-PL" dirty="0"/>
              <a:t>Priorytet: 3 </a:t>
            </a:r>
            <a:r>
              <a:rPr lang="pl-PL" i="1" dirty="0"/>
              <a:t>Dostępność i usługi dla osób z niepełnosprawnościami</a:t>
            </a:r>
            <a:br>
              <a:rPr lang="pl-PL" dirty="0"/>
            </a:br>
            <a:r>
              <a:rPr lang="pl-PL" dirty="0"/>
              <a:t>Działanie: 03.01 </a:t>
            </a:r>
            <a:r>
              <a:rPr lang="pl-PL" i="1" dirty="0"/>
              <a:t>Dostępność szkolnictwa wyższego</a:t>
            </a:r>
          </a:p>
          <a:p>
            <a:pPr marL="0" indent="0">
              <a:buNone/>
            </a:pPr>
            <a:endParaRPr lang="pl-PL" i="1" dirty="0"/>
          </a:p>
          <a:p>
            <a:pPr marL="0" indent="0">
              <a:buNone/>
            </a:pPr>
            <a:endParaRPr lang="pl-PL" i="1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Niniejszy utwór jest dostępny na </a:t>
            </a:r>
            <a:r>
              <a:rPr lang="pl-PL" b="1" u="sng" dirty="0">
                <a:hlinkClick r:id="rId3"/>
              </a:rPr>
              <a:t>wolnej licencji Creative </a:t>
            </a:r>
            <a:r>
              <a:rPr lang="pl-PL" b="1" u="sng" dirty="0" err="1">
                <a:hlinkClick r:id="rId3"/>
              </a:rPr>
              <a:t>Commons</a:t>
            </a:r>
            <a:r>
              <a:rPr lang="pl-PL" b="1" u="sng" dirty="0">
                <a:hlinkClick r:id="rId3"/>
              </a:rPr>
              <a:t> Uznanie autorstwa 4.0 (CC BY 4.0)</a:t>
            </a:r>
            <a:endParaRPr lang="pl-PL" sz="1600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342900" indent="-342900"/>
            <a:endParaRPr lang="pl-PL" sz="1600" dirty="0"/>
          </a:p>
        </p:txBody>
      </p:sp>
      <p:pic>
        <p:nvPicPr>
          <p:cNvPr id="1026" name="Picture 2" descr="Logotypy: Fundusze Europejskie – Wiedza Edukacja Rozwój, Unia Europejska – Europejski Fundusz Społeczny">
            <a:extLst>
              <a:ext uri="{FF2B5EF4-FFF2-40B4-BE49-F238E27FC236}">
                <a16:creationId xmlns:a16="http://schemas.microsoft.com/office/drawing/2014/main" id="{7C9367E5-DBE4-446A-8885-D39F55CD81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570" y="2856382"/>
            <a:ext cx="7371563" cy="1003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69482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pl-PL" sz="2000" dirty="0"/>
              <a:t>Usługa tłumacza języka migowego na UMK</a:t>
            </a:r>
            <a:endParaRPr lang="en-US" sz="200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60168" y="1283766"/>
            <a:ext cx="8074024" cy="3117387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pl-PL" dirty="0"/>
              <a:t>Większość osób głuchych posługuje się językiem migowym, język polski jest dla nich językiem obcym. Aby umożliwić osobie głuchej kontakt z pracownikami Uniwersytetu uruchomiliśmy usługę online tłumacza języka migowego. Dzięki niej możesz na dowolnym urządzeniu (które ma kamerę i aktywne połączenie z Internetem) połączyć się na bieżąco z tłumaczem języka migowego. Usługa tłumacza online jest dostępna z poziomu przeglądarki internetowej. Nie wymaga instalowania dodatkowego oprogramowania na komputerze i pozwala na swobodną komunikację w czasie rzeczywistym osoby głuchej z tłumaczem języka migowego.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l-PL" dirty="0"/>
              <a:t>Usługa jest realizowana online przez Oddział Mazowiecki Polskiego Związku Głuchych w dni robocze od poniedziałku do piątku w godzinach 8:00-18:00. Z usługi możesz skorzystać w każdym budynku dydaktycznym i administracyjnym Uniwersytetu.</a:t>
            </a:r>
          </a:p>
          <a:p>
            <a:pPr marL="342900" indent="-342900"/>
            <a:endParaRPr lang="pl-PL" sz="1600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5"/>
          </p:nvPr>
        </p:nvSpPr>
        <p:spPr>
          <a:xfrm>
            <a:off x="460376" y="767334"/>
            <a:ext cx="8074024" cy="497181"/>
          </a:xfrm>
        </p:spPr>
        <p:txBody>
          <a:bodyPr/>
          <a:lstStyle/>
          <a:p>
            <a:pPr marL="514350" indent="-514350"/>
            <a:r>
              <a:rPr lang="pl-PL" dirty="0"/>
              <a:t>O usłudze tłumacza migowego online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2512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pl-PL" sz="2000" dirty="0"/>
              <a:t>Usługa tłumacza języka migowego na UMK</a:t>
            </a:r>
            <a:endParaRPr lang="en-US" sz="200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60168" y="1283766"/>
            <a:ext cx="8074024" cy="3117387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pl-PL" dirty="0"/>
              <a:t>Aby połączyć się z tłumaczem migowym wejdź na </a:t>
            </a:r>
            <a:r>
              <a:rPr lang="pl-PL" u="sng" dirty="0">
                <a:hlinkClick r:id="rId3"/>
              </a:rPr>
              <a:t>stronę internetową tłumacza dedykowaną UMK</a:t>
            </a:r>
            <a:r>
              <a:rPr lang="pl-PL" dirty="0"/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l-PL" dirty="0"/>
              <a:t>Po przejściu na stronę tłumacza, kliknij w ikonkę „Połącz z tłumaczem” i poczekaj na połączenie.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l-PL" dirty="0"/>
              <a:t>Z tłumaczem języka migowego może połączyć się:</a:t>
            </a:r>
          </a:p>
          <a:p>
            <a:pPr marL="538163" indent="-2730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dirty="0"/>
              <a:t>pracownik uczelni w obecności osoby głuchej, na dowolnym urządzeniu (komputer stacjonarny, laptop, tablet, smartfon).</a:t>
            </a:r>
          </a:p>
          <a:p>
            <a:pPr marL="538163" indent="-2730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dirty="0"/>
              <a:t>osoba głucha na własnym urządzeniu (laptop, tablet, smartfon).</a:t>
            </a:r>
          </a:p>
          <a:p>
            <a:pPr marL="0" indent="0">
              <a:buNone/>
            </a:pPr>
            <a:endParaRPr lang="pl-PL" dirty="0"/>
          </a:p>
          <a:p>
            <a:pPr marL="342900" indent="-342900"/>
            <a:endParaRPr lang="pl-PL" sz="1600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5"/>
          </p:nvPr>
        </p:nvSpPr>
        <p:spPr>
          <a:xfrm>
            <a:off x="460376" y="767334"/>
            <a:ext cx="8074024" cy="497181"/>
          </a:xfrm>
        </p:spPr>
        <p:txBody>
          <a:bodyPr/>
          <a:lstStyle/>
          <a:p>
            <a:r>
              <a:rPr lang="pl-PL" dirty="0"/>
              <a:t>Jak się połączyć z tłumaczem online?</a:t>
            </a:r>
          </a:p>
        </p:txBody>
      </p:sp>
    </p:spTree>
    <p:extLst>
      <p:ext uri="{BB962C8B-B14F-4D97-AF65-F5344CB8AC3E}">
        <p14:creationId xmlns:p14="http://schemas.microsoft.com/office/powerpoint/2010/main" val="17524321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pl-PL" sz="2000" dirty="0"/>
              <a:t>Usługa tłumacza języka migowego na UMK</a:t>
            </a:r>
            <a:endParaRPr lang="en-US" sz="200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60168" y="1283766"/>
            <a:ext cx="8074024" cy="3117387"/>
          </a:xfrm>
        </p:spPr>
        <p:txBody>
          <a:bodyPr/>
          <a:lstStyle/>
          <a:p>
            <a:pPr lvl="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dirty="0"/>
              <a:t>Urządzenie wyposażone w kamerę i mikrofon. Może to być komputer stacjonarny, laptop, tablet lub telefon komórkowy.</a:t>
            </a:r>
          </a:p>
          <a:p>
            <a:pPr lvl="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dirty="0"/>
              <a:t>Słuchawki z wbudowanym mikrofonem lub osobne pomieszczenie. Dzięki temu możesz zapewnić komfort i prywatność podczas rozmowy.</a:t>
            </a:r>
          </a:p>
          <a:p>
            <a:pPr lvl="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dirty="0"/>
              <a:t>Stabilne łącze internetowe.</a:t>
            </a:r>
          </a:p>
          <a:p>
            <a:pPr marL="342900" indent="-342900"/>
            <a:endParaRPr lang="pl-PL" sz="1600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5"/>
          </p:nvPr>
        </p:nvSpPr>
        <p:spPr>
          <a:xfrm>
            <a:off x="460376" y="767334"/>
            <a:ext cx="8074024" cy="497181"/>
          </a:xfrm>
        </p:spPr>
        <p:txBody>
          <a:bodyPr/>
          <a:lstStyle/>
          <a:p>
            <a:r>
              <a:rPr lang="pl-PL" dirty="0"/>
              <a:t>Co jest potrzebne do połączenia z tłumaczem?</a:t>
            </a:r>
          </a:p>
        </p:txBody>
      </p:sp>
    </p:spTree>
    <p:extLst>
      <p:ext uri="{BB962C8B-B14F-4D97-AF65-F5344CB8AC3E}">
        <p14:creationId xmlns:p14="http://schemas.microsoft.com/office/powerpoint/2010/main" val="39606664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pl-PL" sz="2000" dirty="0"/>
              <a:t>Usługa tłumacza języka migowego na UMK</a:t>
            </a:r>
            <a:endParaRPr lang="en-US" sz="200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60168" y="1283766"/>
            <a:ext cx="8074024" cy="3117387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pl-PL" dirty="0"/>
              <a:t>Jeżeli osoba pokazuje gestami, że nie słyszy (pokazuje palcem na ucho) i jednocześnie nie mówi lub mówi bardzo niewyraźnie, jest to sygnał, że prawdopodobnie jest osobą głuchą. Zapytaj, czy chce skorzystać z tłumacza migowego (pokaż na logo języka migowego).</a:t>
            </a:r>
          </a:p>
          <a:p>
            <a:pPr marL="342900" indent="-342900"/>
            <a:endParaRPr lang="pl-PL" sz="1600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5"/>
          </p:nvPr>
        </p:nvSpPr>
        <p:spPr>
          <a:xfrm>
            <a:off x="460376" y="767334"/>
            <a:ext cx="8074024" cy="497181"/>
          </a:xfrm>
        </p:spPr>
        <p:txBody>
          <a:bodyPr/>
          <a:lstStyle/>
          <a:p>
            <a:r>
              <a:rPr lang="pl-PL" dirty="0"/>
              <a:t>Pierwszy kontakt z osobą głuchą</a:t>
            </a:r>
          </a:p>
          <a:p>
            <a:endParaRPr lang="pl-PL" i="1" dirty="0"/>
          </a:p>
        </p:txBody>
      </p:sp>
    </p:spTree>
    <p:extLst>
      <p:ext uri="{BB962C8B-B14F-4D97-AF65-F5344CB8AC3E}">
        <p14:creationId xmlns:p14="http://schemas.microsoft.com/office/powerpoint/2010/main" val="26615985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pl-PL" sz="2000" dirty="0"/>
              <a:t>Usługa tłumacza języka migowego na UMK</a:t>
            </a:r>
            <a:endParaRPr lang="en-US" sz="200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60168" y="1283766"/>
            <a:ext cx="8074024" cy="3117387"/>
          </a:xfrm>
        </p:spPr>
        <p:txBody>
          <a:bodyPr/>
          <a:lstStyle/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dirty="0"/>
              <a:t>Po połączeniu się z tłumaczem, skieruj urządzenie tak, aby osoba głucha mogła bez problemów widzieć tłumacza, a tłumacz ją.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dirty="0"/>
              <a:t>Podczas rozmowy zwracaj się bezpośrednio do osoby głuchej np.: „Jak się Pan nazywa?”, zamiast „Proszę zapytać Pana jak się nazywa”.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dirty="0"/>
              <a:t>Mów w normalnym tempie. Tłumacz poprosi o zwolnienie lub przyspieszenie tempa wypowiedzi,</a:t>
            </a:r>
            <a:br>
              <a:rPr lang="pl-PL" dirty="0"/>
            </a:br>
            <a:r>
              <a:rPr lang="pl-PL" dirty="0"/>
              <a:t> jeżeli będzie taka potrzeba.</a:t>
            </a:r>
          </a:p>
          <a:p>
            <a:pPr marL="342900" indent="-342900"/>
            <a:endParaRPr lang="pl-PL" sz="1600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5"/>
          </p:nvPr>
        </p:nvSpPr>
        <p:spPr>
          <a:xfrm>
            <a:off x="460376" y="767334"/>
            <a:ext cx="8074024" cy="497181"/>
          </a:xfrm>
        </p:spPr>
        <p:txBody>
          <a:bodyPr/>
          <a:lstStyle/>
          <a:p>
            <a:r>
              <a:rPr lang="pl-PL" dirty="0"/>
              <a:t>Przebieg rozmowy</a:t>
            </a:r>
          </a:p>
          <a:p>
            <a:endParaRPr lang="pl-PL" i="1" dirty="0"/>
          </a:p>
        </p:txBody>
      </p:sp>
    </p:spTree>
    <p:extLst>
      <p:ext uri="{BB962C8B-B14F-4D97-AF65-F5344CB8AC3E}">
        <p14:creationId xmlns:p14="http://schemas.microsoft.com/office/powerpoint/2010/main" val="20465359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pl-PL" sz="2000" dirty="0"/>
              <a:t>Usługa tłumacza języka migowego na UMK</a:t>
            </a:r>
            <a:endParaRPr lang="en-US" sz="200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60168" y="1283766"/>
            <a:ext cx="8074024" cy="3117387"/>
          </a:xfrm>
        </p:spPr>
        <p:txBody>
          <a:bodyPr/>
          <a:lstStyle/>
          <a:p>
            <a:pPr marL="0" indent="0">
              <a:buNone/>
            </a:pPr>
            <a:endParaRPr lang="pl-PL" dirty="0"/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dirty="0"/>
              <a:t>Osoby głuche mogą nie znać dobrze języka polskiego. Język polski jest dla nich najczęściej </a:t>
            </a:r>
            <a:br>
              <a:rPr lang="pl-PL" dirty="0"/>
            </a:br>
            <a:r>
              <a:rPr lang="pl-PL" dirty="0"/>
              <a:t>językiem obcym.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dirty="0"/>
              <a:t>Pisanie na kartce wydłuża obsługę i może prowadzić do nieporozumień.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dirty="0"/>
              <a:t>Pisanie na kartce jest męczące dla obu stron.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dirty="0"/>
              <a:t>Jeżeli osoba głucha sama napisze pierwsza kartkę i ją nam poda, zapytaj mimo wszystko, </a:t>
            </a:r>
            <a:br>
              <a:rPr lang="pl-PL" dirty="0"/>
            </a:br>
            <a:r>
              <a:rPr lang="pl-PL" dirty="0"/>
              <a:t>czy chce skorzystać ze wsparcia tłumacza. Wsparcie tłumacza ułatwi komunikację.</a:t>
            </a:r>
          </a:p>
          <a:p>
            <a:pPr marL="342900" indent="-342900"/>
            <a:endParaRPr lang="pl-PL" sz="1600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5"/>
          </p:nvPr>
        </p:nvSpPr>
        <p:spPr>
          <a:xfrm>
            <a:off x="460376" y="767334"/>
            <a:ext cx="8074024" cy="497181"/>
          </a:xfrm>
        </p:spPr>
        <p:txBody>
          <a:bodyPr/>
          <a:lstStyle/>
          <a:p>
            <a:r>
              <a:rPr lang="pl-PL" dirty="0"/>
              <a:t>Dlaczego nie mogę po prostu pisać na kartce?</a:t>
            </a:r>
          </a:p>
          <a:p>
            <a:endParaRPr lang="pl-PL" i="1" dirty="0"/>
          </a:p>
        </p:txBody>
      </p:sp>
    </p:spTree>
    <p:extLst>
      <p:ext uri="{BB962C8B-B14F-4D97-AF65-F5344CB8AC3E}">
        <p14:creationId xmlns:p14="http://schemas.microsoft.com/office/powerpoint/2010/main" val="29517418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pl-PL" sz="2000" dirty="0"/>
              <a:t>Usługa tłumacza języka migowego na UMK</a:t>
            </a:r>
            <a:endParaRPr lang="en-US" sz="200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60168" y="1283766"/>
            <a:ext cx="8074024" cy="3117387"/>
          </a:xfrm>
        </p:spPr>
        <p:txBody>
          <a:bodyPr/>
          <a:lstStyle/>
          <a:p>
            <a:pPr marL="0" indent="0">
              <a:buNone/>
            </a:pPr>
            <a:endParaRPr lang="pl-PL" dirty="0"/>
          </a:p>
          <a:p>
            <a:pPr lvl="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dirty="0"/>
              <a:t>może wybrać pisanie na kartce lub w telefonie pomimo tego, że ma dostęp do tłumacza online, bo ma np.: bardzo prostą sprawę i chce ją szybko załatwić lub po prostu nie zna języka migowego;</a:t>
            </a:r>
          </a:p>
          <a:p>
            <a:pPr lvl="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dirty="0"/>
              <a:t>może wybrać skorzystanie z aplikacji zamieniającej mowę na tekst np.: „Pisz głosem” (</a:t>
            </a:r>
            <a:r>
              <a:rPr lang="pl-PL" u="sng" dirty="0">
                <a:hlinkClick r:id="rId3"/>
              </a:rPr>
              <a:t>https://play.google.com/store/apps/details?id=ru.vsms&amp;hl=pl</a:t>
            </a:r>
            <a:r>
              <a:rPr lang="pl-PL" dirty="0"/>
              <a:t>). Aplikacja ta zamienia mowę na tekst </a:t>
            </a:r>
            <a:br>
              <a:rPr lang="pl-PL" dirty="0"/>
            </a:br>
            <a:r>
              <a:rPr lang="pl-PL" dirty="0"/>
              <a:t>w czasie rzeczywistym. Wystarczy mówić do telefonu, tekst sam się pojawi na urządzeniu;</a:t>
            </a:r>
          </a:p>
          <a:p>
            <a:pPr lvl="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dirty="0"/>
              <a:t>może też wybrać połączenie z tłumaczem języka migowego pomimo tego, że udaje nam się porozumieć </a:t>
            </a:r>
            <a:br>
              <a:rPr lang="pl-PL" dirty="0"/>
            </a:br>
            <a:r>
              <a:rPr lang="pl-PL" dirty="0"/>
              <a:t>z nią w języku polskim. Ma do tego prawo.</a:t>
            </a:r>
          </a:p>
          <a:p>
            <a:pPr marL="342900" indent="-342900"/>
            <a:endParaRPr lang="pl-PL" sz="1600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5"/>
          </p:nvPr>
        </p:nvSpPr>
        <p:spPr>
          <a:xfrm>
            <a:off x="460376" y="767334"/>
            <a:ext cx="8074024" cy="497181"/>
          </a:xfrm>
        </p:spPr>
        <p:txBody>
          <a:bodyPr/>
          <a:lstStyle/>
          <a:p>
            <a:r>
              <a:rPr lang="pl-PL" dirty="0"/>
              <a:t>Pamiętaj – to osoba głucha wybiera sposób komunikacji:</a:t>
            </a:r>
          </a:p>
          <a:p>
            <a:endParaRPr lang="pl-PL" i="1" dirty="0"/>
          </a:p>
        </p:txBody>
      </p:sp>
    </p:spTree>
    <p:extLst>
      <p:ext uri="{BB962C8B-B14F-4D97-AF65-F5344CB8AC3E}">
        <p14:creationId xmlns:p14="http://schemas.microsoft.com/office/powerpoint/2010/main" val="29653543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pl-PL" sz="2000" dirty="0"/>
              <a:t>Usługa tłumacza języka migowego na UMK</a:t>
            </a:r>
            <a:endParaRPr lang="en-US" sz="200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60168" y="1283766"/>
            <a:ext cx="8074024" cy="3117387"/>
          </a:xfrm>
        </p:spPr>
        <p:txBody>
          <a:bodyPr/>
          <a:lstStyle/>
          <a:p>
            <a:pPr marL="0" indent="0">
              <a:buNone/>
            </a:pPr>
            <a:endParaRPr lang="pl-PL" dirty="0"/>
          </a:p>
          <a:p>
            <a:pPr marL="0" indent="0">
              <a:lnSpc>
                <a:spcPct val="150000"/>
              </a:lnSpc>
              <a:buNone/>
            </a:pPr>
            <a:r>
              <a:rPr lang="pl-PL" sz="1800" dirty="0"/>
              <a:t>Usługa tłumacza </a:t>
            </a:r>
            <a:r>
              <a:rPr lang="pl-PL" sz="1800" b="1" dirty="0"/>
              <a:t>służy tylko do bezpośrednich kontaktów </a:t>
            </a:r>
            <a:r>
              <a:rPr lang="pl-PL" sz="1800" dirty="0"/>
              <a:t>pomiędzy pracownikiem UMK a osobą głuchą. </a:t>
            </a:r>
          </a:p>
          <a:p>
            <a:pPr marL="0" indent="0">
              <a:lnSpc>
                <a:spcPct val="150000"/>
              </a:lnSpc>
              <a:buNone/>
            </a:pPr>
            <a:endParaRPr lang="pl-PL" sz="1800" dirty="0"/>
          </a:p>
          <a:p>
            <a:pPr marL="0" indent="0">
              <a:lnSpc>
                <a:spcPct val="150000"/>
              </a:lnSpc>
              <a:buNone/>
            </a:pPr>
            <a:r>
              <a:rPr lang="pl-PL" sz="1800" dirty="0"/>
              <a:t>Usługa nie może być wykorzystywana na zajęciach dydaktycznych, podczas spotkań lub konferencji itp.</a:t>
            </a:r>
          </a:p>
          <a:p>
            <a:pPr marL="342900" indent="-342900"/>
            <a:endParaRPr lang="pl-PL" sz="1600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5"/>
          </p:nvPr>
        </p:nvSpPr>
        <p:spPr>
          <a:xfrm>
            <a:off x="460376" y="767334"/>
            <a:ext cx="8074024" cy="497181"/>
          </a:xfrm>
        </p:spPr>
        <p:txBody>
          <a:bodyPr/>
          <a:lstStyle/>
          <a:p>
            <a:r>
              <a:rPr lang="pl-PL" dirty="0"/>
              <a:t>Uwagi końcowe</a:t>
            </a:r>
          </a:p>
          <a:p>
            <a:endParaRPr lang="pl-PL" i="1" dirty="0"/>
          </a:p>
        </p:txBody>
      </p:sp>
    </p:spTree>
    <p:extLst>
      <p:ext uri="{BB962C8B-B14F-4D97-AF65-F5344CB8AC3E}">
        <p14:creationId xmlns:p14="http://schemas.microsoft.com/office/powerpoint/2010/main" val="6989420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22091</TotalTime>
  <Words>719</Words>
  <Application>Microsoft Office PowerPoint</Application>
  <PresentationFormat>Pokaz na ekranie (16:9)</PresentationFormat>
  <Paragraphs>90</Paragraphs>
  <Slides>11</Slides>
  <Notes>11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11</vt:i4>
      </vt:variant>
    </vt:vector>
  </HeadingPairs>
  <TitlesOfParts>
    <vt:vector size="17" baseType="lpstr">
      <vt:lpstr>宋体</vt:lpstr>
      <vt:lpstr>Arial</vt:lpstr>
      <vt:lpstr>Calibri</vt:lpstr>
      <vt:lpstr>Times New Roman</vt:lpstr>
      <vt:lpstr>Wingdings</vt:lpstr>
      <vt:lpstr>Office Theme</vt:lpstr>
      <vt:lpstr>Usługa tłumacza języka migowego na Uniwersytecie  Mikołaja Kopernika w Toruniu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Slidetorial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Slidetorial</dc:creator>
  <cp:lastModifiedBy>Katarzyna Makowska (kmakowska)</cp:lastModifiedBy>
  <cp:revision>232</cp:revision>
  <dcterms:created xsi:type="dcterms:W3CDTF">2016-12-06T12:50:57Z</dcterms:created>
  <dcterms:modified xsi:type="dcterms:W3CDTF">2025-09-09T05:55:18Z</dcterms:modified>
</cp:coreProperties>
</file>