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4" r:id="rId3"/>
    <p:sldId id="287" r:id="rId4"/>
    <p:sldId id="269" r:id="rId5"/>
    <p:sldId id="290" r:id="rId6"/>
    <p:sldId id="291" r:id="rId7"/>
    <p:sldId id="292" r:id="rId8"/>
    <p:sldId id="286" r:id="rId9"/>
    <p:sldId id="283" r:id="rId10"/>
    <p:sldId id="268" r:id="rId11"/>
    <p:sldId id="265" r:id="rId12"/>
    <p:sldId id="270" r:id="rId13"/>
    <p:sldId id="278" r:id="rId14"/>
    <p:sldId id="277" r:id="rId15"/>
    <p:sldId id="293" r:id="rId16"/>
    <p:sldId id="266" r:id="rId17"/>
    <p:sldId id="288" r:id="rId18"/>
    <p:sldId id="276" r:id="rId19"/>
    <p:sldId id="281" r:id="rId20"/>
    <p:sldId id="272" r:id="rId21"/>
    <p:sldId id="279" r:id="rId22"/>
    <p:sldId id="280" r:id="rId23"/>
    <p:sldId id="273" r:id="rId24"/>
    <p:sldId id="274" r:id="rId25"/>
    <p:sldId id="289" r:id="rId26"/>
    <p:sldId id="275"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57D"/>
    <a:srgbClr val="97C72C"/>
    <a:srgbClr val="E5011A"/>
    <a:srgbClr val="F26D1A"/>
    <a:srgbClr val="139DEC"/>
    <a:srgbClr val="149A40"/>
    <a:srgbClr val="053A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120" d="100"/>
          <a:sy n="120" d="100"/>
        </p:scale>
        <p:origin x="72"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MK Slajd tytułowy">
    <p:spTree>
      <p:nvGrpSpPr>
        <p:cNvPr id="1" name=""/>
        <p:cNvGrpSpPr/>
        <p:nvPr/>
      </p:nvGrpSpPr>
      <p:grpSpPr>
        <a:xfrm>
          <a:off x="0" y="0"/>
          <a:ext cx="0" cy="0"/>
          <a:chOff x="0" y="0"/>
          <a:chExt cx="0" cy="0"/>
        </a:xfrm>
      </p:grpSpPr>
      <p:sp>
        <p:nvSpPr>
          <p:cNvPr id="9" name="Text Placeholder 5"/>
          <p:cNvSpPr>
            <a:spLocks noGrp="1"/>
          </p:cNvSpPr>
          <p:nvPr>
            <p:ph type="body" sz="quarter" idx="12" hasCustomPrompt="1"/>
          </p:nvPr>
        </p:nvSpPr>
        <p:spPr>
          <a:xfrm>
            <a:off x="465138" y="3565834"/>
            <a:ext cx="4755974" cy="886945"/>
          </a:xfrm>
          <a:prstGeom prst="rect">
            <a:avLst/>
          </a:prstGeom>
        </p:spPr>
        <p:txBody>
          <a:bodyPr vert="horz"/>
          <a:lstStyle>
            <a:lvl1pPr marL="0" indent="0">
              <a:buNone/>
              <a:defRPr sz="2400">
                <a:solidFill>
                  <a:srgbClr val="053A98"/>
                </a:solidFill>
              </a:defRPr>
            </a:lvl1pPr>
            <a:lvl2pPr>
              <a:defRPr sz="2400">
                <a:solidFill>
                  <a:srgbClr val="053A98"/>
                </a:solidFill>
              </a:defRPr>
            </a:lvl2pPr>
            <a:lvl3pPr>
              <a:defRPr sz="2400">
                <a:solidFill>
                  <a:srgbClr val="053A98"/>
                </a:solidFill>
              </a:defRPr>
            </a:lvl3pPr>
            <a:lvl4pPr>
              <a:defRPr sz="2400">
                <a:solidFill>
                  <a:srgbClr val="053A98"/>
                </a:solidFill>
              </a:defRPr>
            </a:lvl4pPr>
            <a:lvl5pPr>
              <a:defRPr sz="2400">
                <a:solidFill>
                  <a:srgbClr val="053A98"/>
                </a:solidFill>
              </a:defRPr>
            </a:lvl5pPr>
          </a:lstStyle>
          <a:p>
            <a:pPr lvl="0"/>
            <a:r>
              <a:rPr lang="pl-PL" dirty="0"/>
              <a:t>Kliknij aby dodać podtytuł prezentacji</a:t>
            </a:r>
          </a:p>
        </p:txBody>
      </p:sp>
      <p:pic>
        <p:nvPicPr>
          <p:cNvPr id="18" name="Picture 3"/>
          <p:cNvPicPr>
            <a:picLocks noChangeAspect="1" noChangeArrowheads="1"/>
          </p:cNvPicPr>
          <p:nvPr userDrawn="1"/>
        </p:nvPicPr>
        <p:blipFill>
          <a:blip r:embed="rId2"/>
          <a:srcRect/>
          <a:stretch>
            <a:fillRect/>
          </a:stretch>
        </p:blipFill>
        <p:spPr bwMode="auto">
          <a:xfrm>
            <a:off x="4483100" y="0"/>
            <a:ext cx="4660900" cy="4508500"/>
          </a:xfrm>
          <a:prstGeom prst="rect">
            <a:avLst/>
          </a:prstGeom>
          <a:noFill/>
        </p:spPr>
      </p:pic>
      <p:sp>
        <p:nvSpPr>
          <p:cNvPr id="17" name="TextBox 16"/>
          <p:cNvSpPr txBox="1"/>
          <p:nvPr userDrawn="1"/>
        </p:nvSpPr>
        <p:spPr>
          <a:xfrm>
            <a:off x="558811" y="4488976"/>
            <a:ext cx="1761057" cy="412934"/>
          </a:xfrm>
          <a:prstGeom prst="rect">
            <a:avLst/>
          </a:prstGeom>
          <a:noFill/>
        </p:spPr>
        <p:txBody>
          <a:bodyPr wrap="square" lIns="0" tIns="0" rIns="0" rtlCol="0">
            <a:spAutoFit/>
          </a:bodyPr>
          <a:lstStyle/>
          <a:p>
            <a:pPr>
              <a:lnSpc>
                <a:spcPts val="3000"/>
              </a:lnSpc>
              <a:tabLst/>
            </a:pPr>
            <a:fld id="{E4387F1C-31B5-E049-8F12-9FAEC8677B35}" type="datetime1">
              <a:rPr lang="pl-PL" sz="1800" smtClean="0">
                <a:solidFill>
                  <a:schemeClr val="bg1">
                    <a:lumMod val="65000"/>
                  </a:schemeClr>
                </a:solidFill>
                <a:latin typeface="Calibri" pitchFamily="18" charset="0"/>
                <a:cs typeface="Calibri" pitchFamily="18" charset="0"/>
              </a:rPr>
              <a:t>05.04.2025</a:t>
            </a:fld>
            <a:endParaRPr lang="en-US" sz="1800" dirty="0" err="1">
              <a:solidFill>
                <a:schemeClr val="bg1">
                  <a:lumMod val="65000"/>
                </a:schemeClr>
              </a:solidFill>
              <a:latin typeface="Calibri" pitchFamily="18" charset="0"/>
              <a:cs typeface="Calibri" pitchFamily="18" charset="0"/>
            </a:endParaRPr>
          </a:p>
        </p:txBody>
      </p:sp>
      <p:sp>
        <p:nvSpPr>
          <p:cNvPr id="15" name="Title 1"/>
          <p:cNvSpPr>
            <a:spLocks noGrp="1"/>
          </p:cNvSpPr>
          <p:nvPr>
            <p:ph type="title" hasCustomPrompt="1"/>
          </p:nvPr>
        </p:nvSpPr>
        <p:spPr>
          <a:xfrm>
            <a:off x="465673" y="2470406"/>
            <a:ext cx="4755440" cy="1149336"/>
          </a:xfrm>
          <a:prstGeom prst="rect">
            <a:avLst/>
          </a:prstGeom>
        </p:spPr>
        <p:txBody>
          <a:bodyPr vert="horz"/>
          <a:lstStyle>
            <a:lvl1pPr algn="l">
              <a:defRPr sz="3200" b="1" i="0" strike="noStrike">
                <a:solidFill>
                  <a:srgbClr val="053A98"/>
                </a:solidFill>
              </a:defRPr>
            </a:lvl1pPr>
          </a:lstStyle>
          <a:p>
            <a:pPr>
              <a:lnSpc>
                <a:spcPts val="4000"/>
              </a:lnSpc>
              <a:tabLst/>
            </a:pPr>
            <a:r>
              <a:rPr lang="en-US" altLang="zh-CN" sz="3200" b="1" dirty="0" err="1">
                <a:solidFill>
                  <a:srgbClr val="053A98"/>
                </a:solidFill>
                <a:latin typeface="Calibri" pitchFamily="18" charset="0"/>
                <a:cs typeface="Calibri" pitchFamily="18" charset="0"/>
              </a:rPr>
              <a:t>Kliknij</a:t>
            </a:r>
            <a:r>
              <a:rPr lang="en-US" altLang="zh-CN" sz="3200" b="1" dirty="0">
                <a:solidFill>
                  <a:srgbClr val="053A98"/>
                </a:solidFill>
                <a:latin typeface="Calibri" pitchFamily="18" charset="0"/>
                <a:cs typeface="Calibri" pitchFamily="18" charset="0"/>
              </a:rPr>
              <a:t> </a:t>
            </a:r>
            <a:r>
              <a:rPr lang="en-US" altLang="zh-CN" sz="3200" b="1" dirty="0" err="1">
                <a:solidFill>
                  <a:srgbClr val="053A98"/>
                </a:solidFill>
                <a:latin typeface="Calibri" pitchFamily="18" charset="0"/>
                <a:cs typeface="Calibri" pitchFamily="18" charset="0"/>
              </a:rPr>
              <a:t>aby</a:t>
            </a:r>
            <a:r>
              <a:rPr lang="en-US" altLang="zh-CN" sz="3200" b="1" dirty="0">
                <a:solidFill>
                  <a:srgbClr val="053A98"/>
                </a:solidFill>
                <a:latin typeface="Calibri" pitchFamily="18" charset="0"/>
                <a:cs typeface="Calibri" pitchFamily="18" charset="0"/>
              </a:rPr>
              <a:t> </a:t>
            </a:r>
            <a:r>
              <a:rPr lang="en-US" altLang="zh-CN" sz="3200" b="1" dirty="0" err="1">
                <a:solidFill>
                  <a:srgbClr val="053A98"/>
                </a:solidFill>
                <a:latin typeface="Calibri" pitchFamily="18" charset="0"/>
                <a:cs typeface="Calibri" pitchFamily="18" charset="0"/>
              </a:rPr>
              <a:t>dodać</a:t>
            </a:r>
            <a:br>
              <a:rPr lang="en-US" altLang="zh-CN" sz="3200" b="1" dirty="0">
                <a:solidFill>
                  <a:srgbClr val="053A98"/>
                </a:solidFill>
                <a:latin typeface="Calibri" pitchFamily="18" charset="0"/>
                <a:cs typeface="Calibri" pitchFamily="18" charset="0"/>
              </a:rPr>
            </a:br>
            <a:r>
              <a:rPr lang="en-US" altLang="zh-CN" sz="3200" b="1" dirty="0" err="1">
                <a:solidFill>
                  <a:srgbClr val="053A98"/>
                </a:solidFill>
                <a:latin typeface="Calibri" pitchFamily="18" charset="0"/>
                <a:cs typeface="Calibri" pitchFamily="18" charset="0"/>
              </a:rPr>
              <a:t>tytuł</a:t>
            </a:r>
            <a:r>
              <a:rPr lang="en-US" altLang="zh-CN" sz="3200" b="1" dirty="0">
                <a:solidFill>
                  <a:srgbClr val="053A98"/>
                </a:solidFill>
                <a:latin typeface="Calibri" pitchFamily="18" charset="0"/>
                <a:cs typeface="Calibri" pitchFamily="18" charset="0"/>
              </a:rPr>
              <a:t> </a:t>
            </a:r>
            <a:r>
              <a:rPr lang="en-US" altLang="zh-CN" sz="3200" b="1" dirty="0" err="1">
                <a:solidFill>
                  <a:srgbClr val="053A98"/>
                </a:solidFill>
                <a:latin typeface="Calibri" pitchFamily="18" charset="0"/>
                <a:cs typeface="Calibri" pitchFamily="18" charset="0"/>
              </a:rPr>
              <a:t>prezentacji</a:t>
            </a:r>
            <a:endParaRPr lang="en-US" dirty="0"/>
          </a:p>
        </p:txBody>
      </p:sp>
      <p:pic>
        <p:nvPicPr>
          <p:cNvPr id="7" name="Picture 6" descr="logo UMK poziom 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21" y="224714"/>
            <a:ext cx="2667000" cy="1115248"/>
          </a:xfrm>
          <a:prstGeom prst="rect">
            <a:avLst/>
          </a:prstGeom>
        </p:spPr>
      </p:pic>
    </p:spTree>
    <p:extLst>
      <p:ext uri="{BB962C8B-B14F-4D97-AF65-F5344CB8AC3E}">
        <p14:creationId xmlns:p14="http://schemas.microsoft.com/office/powerpoint/2010/main" val="33352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MK Obraz Tekst">
    <p:spTree>
      <p:nvGrpSpPr>
        <p:cNvPr id="1" name=""/>
        <p:cNvGrpSpPr/>
        <p:nvPr/>
      </p:nvGrpSpPr>
      <p:grpSpPr>
        <a:xfrm>
          <a:off x="0" y="0"/>
          <a:ext cx="0" cy="0"/>
          <a:chOff x="0" y="0"/>
          <a:chExt cx="0" cy="0"/>
        </a:xfrm>
      </p:grpSpPr>
      <p:sp>
        <p:nvSpPr>
          <p:cNvPr id="22" name="Picture Placeholder 10"/>
          <p:cNvSpPr>
            <a:spLocks noGrp="1"/>
          </p:cNvSpPr>
          <p:nvPr>
            <p:ph type="pic" sz="quarter" idx="23" hasCustomPrompt="1"/>
          </p:nvPr>
        </p:nvSpPr>
        <p:spPr>
          <a:xfrm>
            <a:off x="1" y="1102852"/>
            <a:ext cx="9144000" cy="1330210"/>
          </a:xfrm>
          <a:prstGeom prst="rect">
            <a:avLst/>
          </a:prstGeom>
          <a:solidFill>
            <a:schemeClr val="bg1">
              <a:lumMod val="85000"/>
            </a:schemeClr>
          </a:solidFill>
          <a:ln>
            <a:noFill/>
          </a:ln>
        </p:spPr>
        <p:txBody>
          <a:bodyPr vert="horz"/>
          <a:lstStyle>
            <a:lvl1pPr marL="0" indent="0">
              <a:buNone/>
              <a:defRPr sz="2000"/>
            </a:lvl1pPr>
          </a:lstStyle>
          <a:p>
            <a:r>
              <a:rPr lang="en-US" dirty="0" err="1"/>
              <a:t>Dodaj</a:t>
            </a:r>
            <a:r>
              <a:rPr lang="en-US" dirty="0"/>
              <a:t> </a:t>
            </a:r>
            <a:r>
              <a:rPr lang="en-US" dirty="0" err="1"/>
              <a:t>obraz</a:t>
            </a:r>
            <a:endParaRPr lang="en-US" dirty="0"/>
          </a:p>
        </p:txBody>
      </p:sp>
      <p:sp>
        <p:nvSpPr>
          <p:cNvPr id="9" name="Freeform 3"/>
          <p:cNvSpPr/>
          <p:nvPr userDrawn="1"/>
        </p:nvSpPr>
        <p:spPr>
          <a:xfrm>
            <a:off x="-5" y="190"/>
            <a:ext cx="6835190" cy="644182"/>
          </a:xfrm>
          <a:custGeom>
            <a:avLst/>
            <a:gdLst>
              <a:gd name="connsiteX0" fmla="*/ 6668224 w 6835190"/>
              <a:gd name="connsiteY0" fmla="*/ 404964 h 644182"/>
              <a:gd name="connsiteX1" fmla="*/ 6835191 w 6835190"/>
              <a:gd name="connsiteY1" fmla="*/ 0 h 644182"/>
              <a:gd name="connsiteX2" fmla="*/ 0 w 6835190"/>
              <a:gd name="connsiteY2" fmla="*/ 0 h 644182"/>
              <a:gd name="connsiteX3" fmla="*/ 0 w 6835190"/>
              <a:gd name="connsiteY3" fmla="*/ 644182 h 644182"/>
              <a:gd name="connsiteX4" fmla="*/ 6720396 w 6835190"/>
              <a:gd name="connsiteY4" fmla="*/ 644182 h 644182"/>
              <a:gd name="connsiteX5" fmla="*/ 6668224 w 6835190"/>
              <a:gd name="connsiteY5" fmla="*/ 404964 h 6441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835190" h="644182">
                <a:moveTo>
                  <a:pt x="6668224" y="404964"/>
                </a:moveTo>
                <a:cubicBezTo>
                  <a:pt x="6668224" y="246964"/>
                  <a:pt x="6732004" y="103885"/>
                  <a:pt x="6835191" y="0"/>
                </a:cubicBezTo>
                <a:lnTo>
                  <a:pt x="0" y="0"/>
                </a:lnTo>
                <a:lnTo>
                  <a:pt x="0" y="644182"/>
                </a:lnTo>
                <a:lnTo>
                  <a:pt x="6720396" y="644182"/>
                </a:lnTo>
                <a:cubicBezTo>
                  <a:pt x="6686995" y="571334"/>
                  <a:pt x="6668224" y="490372"/>
                  <a:pt x="6668224" y="404964"/>
                </a:cubicBezTo>
              </a:path>
            </a:pathLst>
          </a:custGeom>
          <a:solidFill>
            <a:srgbClr val="053A98"/>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 Placeholder 37"/>
          <p:cNvSpPr>
            <a:spLocks noGrp="1"/>
          </p:cNvSpPr>
          <p:nvPr>
            <p:ph type="body" sz="quarter" idx="19" hasCustomPrompt="1"/>
          </p:nvPr>
        </p:nvSpPr>
        <p:spPr>
          <a:xfrm>
            <a:off x="460168" y="113133"/>
            <a:ext cx="5877133" cy="258015"/>
          </a:xfrm>
          <a:prstGeom prst="rect">
            <a:avLst/>
          </a:prstGeom>
        </p:spPr>
        <p:txBody>
          <a:bodyPr vert="horz"/>
          <a:lstStyle>
            <a:lvl1pPr marL="0" indent="0">
              <a:buNone/>
              <a:defRPr sz="1100" b="1" baseline="0">
                <a:solidFill>
                  <a:schemeClr val="bg1"/>
                </a:solidFill>
              </a:defRPr>
            </a:lvl1pPr>
          </a:lstStyle>
          <a:p>
            <a:pPr lvl="0"/>
            <a:r>
              <a:rPr lang="pl-PL" dirty="0"/>
              <a:t>Kliknij aby dodać tytuł prezentacji</a:t>
            </a:r>
            <a:endParaRPr lang="en-US" dirty="0"/>
          </a:p>
        </p:txBody>
      </p:sp>
      <p:sp>
        <p:nvSpPr>
          <p:cNvPr id="12" name="Text Placeholder 39"/>
          <p:cNvSpPr>
            <a:spLocks noGrp="1"/>
          </p:cNvSpPr>
          <p:nvPr>
            <p:ph type="body" sz="quarter" idx="20" hasCustomPrompt="1"/>
          </p:nvPr>
        </p:nvSpPr>
        <p:spPr>
          <a:xfrm>
            <a:off x="460376" y="309404"/>
            <a:ext cx="5876925" cy="270933"/>
          </a:xfrm>
          <a:prstGeom prst="rect">
            <a:avLst/>
          </a:prstGeom>
        </p:spPr>
        <p:txBody>
          <a:bodyPr vert="horz"/>
          <a:lstStyle>
            <a:lvl1pPr marL="0" indent="0">
              <a:buNone/>
              <a:defRPr sz="1100" baseline="0">
                <a:solidFill>
                  <a:srgbClr val="FFFFFF"/>
                </a:solidFill>
              </a:defRPr>
            </a:lvl1pPr>
          </a:lstStyle>
          <a:p>
            <a:pPr lvl="0"/>
            <a:r>
              <a:rPr lang="en-US" dirty="0" err="1"/>
              <a:t>Kliknij</a:t>
            </a:r>
            <a:r>
              <a:rPr lang="en-US" dirty="0"/>
              <a:t> </a:t>
            </a:r>
            <a:r>
              <a:rPr lang="en-US" dirty="0" err="1"/>
              <a:t>aby</a:t>
            </a:r>
            <a:r>
              <a:rPr lang="en-US" dirty="0"/>
              <a:t> </a:t>
            </a:r>
            <a:r>
              <a:rPr lang="en-US" dirty="0" err="1"/>
              <a:t>dodać</a:t>
            </a:r>
            <a:r>
              <a:rPr lang="en-US" dirty="0"/>
              <a:t> </a:t>
            </a:r>
            <a:r>
              <a:rPr lang="en-US" dirty="0" err="1"/>
              <a:t>podtytuł</a:t>
            </a:r>
            <a:r>
              <a:rPr lang="en-US" dirty="0"/>
              <a:t> </a:t>
            </a:r>
            <a:r>
              <a:rPr lang="en-US" dirty="0" err="1"/>
              <a:t>prezentacji</a:t>
            </a:r>
            <a:endParaRPr lang="en-US" dirty="0"/>
          </a:p>
        </p:txBody>
      </p:sp>
      <p:sp>
        <p:nvSpPr>
          <p:cNvPr id="13" name="TextBox 12"/>
          <p:cNvSpPr txBox="1"/>
          <p:nvPr userDrawn="1"/>
        </p:nvSpPr>
        <p:spPr>
          <a:xfrm>
            <a:off x="544836" y="4485439"/>
            <a:ext cx="515614" cy="397545"/>
          </a:xfrm>
          <a:prstGeom prst="rect">
            <a:avLst/>
          </a:prstGeom>
          <a:noFill/>
        </p:spPr>
        <p:txBody>
          <a:bodyPr wrap="square" lIns="0" tIns="0" rIns="0" rtlCol="0">
            <a:spAutoFit/>
          </a:bodyPr>
          <a:lstStyle/>
          <a:p>
            <a:pPr>
              <a:lnSpc>
                <a:spcPts val="3000"/>
              </a:lnSpc>
              <a:tabLst/>
            </a:pPr>
            <a:fld id="{A7771732-3C82-1545-98DD-8255A4E3438A}" type="slidenum">
              <a:rPr lang="en-US" sz="1200" smtClean="0">
                <a:solidFill>
                  <a:srgbClr val="053A98"/>
                </a:solidFill>
                <a:latin typeface="Calibri" pitchFamily="18" charset="0"/>
                <a:cs typeface="Calibri" pitchFamily="18" charset="0"/>
              </a:rPr>
              <a:t>‹#›</a:t>
            </a:fld>
            <a:endParaRPr lang="en-US" sz="1200" dirty="0" err="1">
              <a:solidFill>
                <a:srgbClr val="053A98"/>
              </a:solidFill>
              <a:latin typeface="Calibri" pitchFamily="18" charset="0"/>
              <a:cs typeface="Calibri" pitchFamily="18" charset="0"/>
            </a:endParaRPr>
          </a:p>
        </p:txBody>
      </p:sp>
      <p:sp>
        <p:nvSpPr>
          <p:cNvPr id="23" name="Text Placeholder 14"/>
          <p:cNvSpPr>
            <a:spLocks noGrp="1"/>
          </p:cNvSpPr>
          <p:nvPr>
            <p:ph type="body" sz="quarter" idx="25" hasCustomPrompt="1"/>
          </p:nvPr>
        </p:nvSpPr>
        <p:spPr>
          <a:xfrm>
            <a:off x="4658955" y="3225056"/>
            <a:ext cx="3874862" cy="1583988"/>
          </a:xfrm>
          <a:prstGeom prst="rect">
            <a:avLst/>
          </a:prstGeom>
        </p:spPr>
        <p:txBody>
          <a:bodyPr vert="horz"/>
          <a:lstStyle>
            <a:lvl1pPr marL="0" indent="0">
              <a:buNone/>
              <a:defRPr sz="1200">
                <a:solidFill>
                  <a:srgbClr val="053A98"/>
                </a:solidFill>
              </a:defRPr>
            </a:lvl1pPr>
          </a:lstStyle>
          <a:p>
            <a:pPr lvl="0"/>
            <a:r>
              <a:rPr lang="pl-PL" dirty="0"/>
              <a:t>Kliknij aby dodać tekst</a:t>
            </a:r>
            <a:endParaRPr lang="en-US" dirty="0"/>
          </a:p>
        </p:txBody>
      </p:sp>
      <p:sp>
        <p:nvSpPr>
          <p:cNvPr id="24" name="Text Placeholder 14"/>
          <p:cNvSpPr>
            <a:spLocks noGrp="1"/>
          </p:cNvSpPr>
          <p:nvPr>
            <p:ph type="body" sz="quarter" idx="22" hasCustomPrompt="1"/>
          </p:nvPr>
        </p:nvSpPr>
        <p:spPr>
          <a:xfrm>
            <a:off x="544836" y="3225056"/>
            <a:ext cx="3914347" cy="1355665"/>
          </a:xfrm>
          <a:prstGeom prst="rect">
            <a:avLst/>
          </a:prstGeom>
        </p:spPr>
        <p:txBody>
          <a:bodyPr vert="horz"/>
          <a:lstStyle>
            <a:lvl1pPr marL="0" indent="0">
              <a:buNone/>
              <a:defRPr sz="1200">
                <a:solidFill>
                  <a:srgbClr val="053A98"/>
                </a:solidFill>
              </a:defRPr>
            </a:lvl1pPr>
          </a:lstStyle>
          <a:p>
            <a:pPr lvl="0"/>
            <a:r>
              <a:rPr lang="pl-PL" dirty="0"/>
              <a:t>Kliknij aby dodać tekst</a:t>
            </a:r>
            <a:endParaRPr lang="en-US" dirty="0"/>
          </a:p>
        </p:txBody>
      </p:sp>
      <p:sp>
        <p:nvSpPr>
          <p:cNvPr id="25" name="Text Placeholder 14"/>
          <p:cNvSpPr>
            <a:spLocks noGrp="1"/>
          </p:cNvSpPr>
          <p:nvPr>
            <p:ph type="body" sz="quarter" idx="24" hasCustomPrompt="1"/>
          </p:nvPr>
        </p:nvSpPr>
        <p:spPr>
          <a:xfrm>
            <a:off x="544836" y="2525818"/>
            <a:ext cx="7988981" cy="599347"/>
          </a:xfrm>
          <a:prstGeom prst="rect">
            <a:avLst/>
          </a:prstGeom>
        </p:spPr>
        <p:txBody>
          <a:bodyPr vert="horz"/>
          <a:lstStyle>
            <a:lvl1pPr marL="0" indent="0">
              <a:buNone/>
              <a:defRPr sz="1800" b="1">
                <a:solidFill>
                  <a:srgbClr val="053A98"/>
                </a:solidFill>
              </a:defRPr>
            </a:lvl1pPr>
          </a:lstStyle>
          <a:p>
            <a:pPr lvl="0"/>
            <a:r>
              <a:rPr lang="pl-PL" dirty="0"/>
              <a:t>Kliknij aby dodać tytuł</a:t>
            </a:r>
            <a:endParaRPr lang="en-US" dirty="0"/>
          </a:p>
        </p:txBody>
      </p:sp>
      <p:pic>
        <p:nvPicPr>
          <p:cNvPr id="14" name="Picture 13" descr="logo UMK poziom 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185" y="32612"/>
            <a:ext cx="1981345" cy="828530"/>
          </a:xfrm>
          <a:prstGeom prst="rect">
            <a:avLst/>
          </a:prstGeom>
        </p:spPr>
      </p:pic>
    </p:spTree>
    <p:extLst>
      <p:ext uri="{BB962C8B-B14F-4D97-AF65-F5344CB8AC3E}">
        <p14:creationId xmlns:p14="http://schemas.microsoft.com/office/powerpoint/2010/main" val="142285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MK Spis treści">
    <p:spTree>
      <p:nvGrpSpPr>
        <p:cNvPr id="1" name=""/>
        <p:cNvGrpSpPr/>
        <p:nvPr/>
      </p:nvGrpSpPr>
      <p:grpSpPr>
        <a:xfrm>
          <a:off x="0" y="0"/>
          <a:ext cx="0" cy="0"/>
          <a:chOff x="0" y="0"/>
          <a:chExt cx="0" cy="0"/>
        </a:xfrm>
      </p:grpSpPr>
      <p:sp>
        <p:nvSpPr>
          <p:cNvPr id="60" name="Freeform 59"/>
          <p:cNvSpPr/>
          <p:nvPr userDrawn="1"/>
        </p:nvSpPr>
        <p:spPr>
          <a:xfrm>
            <a:off x="1" y="371148"/>
            <a:ext cx="2140407" cy="4772352"/>
          </a:xfrm>
          <a:custGeom>
            <a:avLst/>
            <a:gdLst>
              <a:gd name="connsiteX0" fmla="*/ 0 w 2286000"/>
              <a:gd name="connsiteY0" fmla="*/ 6858000 h 6858000"/>
              <a:gd name="connsiteX1" fmla="*/ 2286000 w 2286000"/>
              <a:gd name="connsiteY1" fmla="*/ 6858000 h 6858000"/>
              <a:gd name="connsiteX2" fmla="*/ 2286000 w 2286000"/>
              <a:gd name="connsiteY2" fmla="*/ 0 h 6858000"/>
              <a:gd name="connsiteX3" fmla="*/ 0 w 2286000"/>
              <a:gd name="connsiteY3" fmla="*/ 0 h 6858000"/>
              <a:gd name="connsiteX4" fmla="*/ 0 w 2286000"/>
              <a:gd name="connsiteY4" fmla="*/ 6858000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86000" h="6858000">
                <a:moveTo>
                  <a:pt x="0" y="6858000"/>
                </a:moveTo>
                <a:lnTo>
                  <a:pt x="2286000" y="6858000"/>
                </a:lnTo>
                <a:lnTo>
                  <a:pt x="2286000" y="0"/>
                </a:lnTo>
                <a:lnTo>
                  <a:pt x="0" y="0"/>
                </a:lnTo>
                <a:lnTo>
                  <a:pt x="0" y="6858000"/>
                </a:lnTo>
              </a:path>
            </a:pathLst>
          </a:custGeom>
          <a:solidFill>
            <a:srgbClr val="053A98"/>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userDrawn="1"/>
        </p:nvSpPr>
        <p:spPr>
          <a:xfrm>
            <a:off x="-5" y="190"/>
            <a:ext cx="6835190" cy="644182"/>
          </a:xfrm>
          <a:custGeom>
            <a:avLst/>
            <a:gdLst>
              <a:gd name="connsiteX0" fmla="*/ 6668224 w 6835190"/>
              <a:gd name="connsiteY0" fmla="*/ 404964 h 644182"/>
              <a:gd name="connsiteX1" fmla="*/ 6835191 w 6835190"/>
              <a:gd name="connsiteY1" fmla="*/ 0 h 644182"/>
              <a:gd name="connsiteX2" fmla="*/ 0 w 6835190"/>
              <a:gd name="connsiteY2" fmla="*/ 0 h 644182"/>
              <a:gd name="connsiteX3" fmla="*/ 0 w 6835190"/>
              <a:gd name="connsiteY3" fmla="*/ 644182 h 644182"/>
              <a:gd name="connsiteX4" fmla="*/ 6720396 w 6835190"/>
              <a:gd name="connsiteY4" fmla="*/ 644182 h 644182"/>
              <a:gd name="connsiteX5" fmla="*/ 6668224 w 6835190"/>
              <a:gd name="connsiteY5" fmla="*/ 404964 h 6441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835190" h="644182">
                <a:moveTo>
                  <a:pt x="6668224" y="404964"/>
                </a:moveTo>
                <a:cubicBezTo>
                  <a:pt x="6668224" y="246964"/>
                  <a:pt x="6732004" y="103885"/>
                  <a:pt x="6835191" y="0"/>
                </a:cubicBezTo>
                <a:lnTo>
                  <a:pt x="0" y="0"/>
                </a:lnTo>
                <a:lnTo>
                  <a:pt x="0" y="644182"/>
                </a:lnTo>
                <a:lnTo>
                  <a:pt x="6720396" y="644182"/>
                </a:lnTo>
                <a:cubicBezTo>
                  <a:pt x="6686995" y="571334"/>
                  <a:pt x="6668224" y="490372"/>
                  <a:pt x="6668224" y="404964"/>
                </a:cubicBezTo>
              </a:path>
            </a:pathLst>
          </a:custGeom>
          <a:solidFill>
            <a:srgbClr val="053A98"/>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 Placeholder 37"/>
          <p:cNvSpPr>
            <a:spLocks noGrp="1"/>
          </p:cNvSpPr>
          <p:nvPr>
            <p:ph type="body" sz="quarter" idx="19" hasCustomPrompt="1"/>
          </p:nvPr>
        </p:nvSpPr>
        <p:spPr>
          <a:xfrm>
            <a:off x="460168" y="113133"/>
            <a:ext cx="5877133" cy="258015"/>
          </a:xfrm>
          <a:prstGeom prst="rect">
            <a:avLst/>
          </a:prstGeom>
        </p:spPr>
        <p:txBody>
          <a:bodyPr vert="horz"/>
          <a:lstStyle>
            <a:lvl1pPr marL="0" indent="0">
              <a:buNone/>
              <a:defRPr sz="1100" b="1" baseline="0">
                <a:solidFill>
                  <a:schemeClr val="bg1"/>
                </a:solidFill>
              </a:defRPr>
            </a:lvl1pPr>
          </a:lstStyle>
          <a:p>
            <a:pPr lvl="0"/>
            <a:r>
              <a:rPr lang="pl-PL" dirty="0"/>
              <a:t>Kliknij aby dodać tytuł prezentacji</a:t>
            </a:r>
            <a:endParaRPr lang="en-US" dirty="0"/>
          </a:p>
        </p:txBody>
      </p:sp>
      <p:sp>
        <p:nvSpPr>
          <p:cNvPr id="57" name="Text Placeholder 39"/>
          <p:cNvSpPr>
            <a:spLocks noGrp="1"/>
          </p:cNvSpPr>
          <p:nvPr>
            <p:ph type="body" sz="quarter" idx="20" hasCustomPrompt="1"/>
          </p:nvPr>
        </p:nvSpPr>
        <p:spPr>
          <a:xfrm>
            <a:off x="460376" y="309404"/>
            <a:ext cx="5876925" cy="270933"/>
          </a:xfrm>
          <a:prstGeom prst="rect">
            <a:avLst/>
          </a:prstGeom>
        </p:spPr>
        <p:txBody>
          <a:bodyPr vert="horz"/>
          <a:lstStyle>
            <a:lvl1pPr marL="0" indent="0">
              <a:buNone/>
              <a:defRPr sz="1100" baseline="0">
                <a:solidFill>
                  <a:srgbClr val="FFFFFF"/>
                </a:solidFill>
              </a:defRPr>
            </a:lvl1pPr>
          </a:lstStyle>
          <a:p>
            <a:pPr lvl="0"/>
            <a:r>
              <a:rPr lang="en-US" dirty="0" err="1"/>
              <a:t>Kliknij</a:t>
            </a:r>
            <a:r>
              <a:rPr lang="en-US" dirty="0"/>
              <a:t> </a:t>
            </a:r>
            <a:r>
              <a:rPr lang="en-US" dirty="0" err="1"/>
              <a:t>aby</a:t>
            </a:r>
            <a:r>
              <a:rPr lang="en-US" dirty="0"/>
              <a:t> </a:t>
            </a:r>
            <a:r>
              <a:rPr lang="en-US" dirty="0" err="1"/>
              <a:t>dodać</a:t>
            </a:r>
            <a:r>
              <a:rPr lang="en-US" dirty="0"/>
              <a:t> </a:t>
            </a:r>
            <a:r>
              <a:rPr lang="en-US" dirty="0" err="1"/>
              <a:t>podtytuł</a:t>
            </a:r>
            <a:r>
              <a:rPr lang="en-US" dirty="0"/>
              <a:t> </a:t>
            </a:r>
            <a:r>
              <a:rPr lang="en-US" dirty="0" err="1"/>
              <a:t>prezentacji</a:t>
            </a:r>
            <a:endParaRPr lang="en-US" dirty="0"/>
          </a:p>
        </p:txBody>
      </p:sp>
      <p:sp>
        <p:nvSpPr>
          <p:cNvPr id="61" name="TextBox 1"/>
          <p:cNvSpPr txBox="1"/>
          <p:nvPr userDrawn="1"/>
        </p:nvSpPr>
        <p:spPr>
          <a:xfrm>
            <a:off x="550852" y="1227077"/>
            <a:ext cx="1046460" cy="418063"/>
          </a:xfrm>
          <a:prstGeom prst="rect">
            <a:avLst/>
          </a:prstGeom>
          <a:noFill/>
        </p:spPr>
        <p:txBody>
          <a:bodyPr wrap="none" lIns="0" tIns="0" rIns="0" rtlCol="0">
            <a:spAutoFit/>
          </a:bodyPr>
          <a:lstStyle/>
          <a:p>
            <a:pPr>
              <a:lnSpc>
                <a:spcPts val="3000"/>
              </a:lnSpc>
              <a:tabLst/>
            </a:pPr>
            <a:r>
              <a:rPr lang="en-US" altLang="zh-CN" sz="2000" dirty="0" err="1">
                <a:solidFill>
                  <a:schemeClr val="bg1"/>
                </a:solidFill>
                <a:latin typeface="Calibri" pitchFamily="18" charset="0"/>
                <a:cs typeface="Calibri" pitchFamily="18" charset="0"/>
              </a:rPr>
              <a:t>Spis</a:t>
            </a:r>
            <a:r>
              <a:rPr lang="en-US" altLang="zh-CN" sz="2000" dirty="0">
                <a:solidFill>
                  <a:schemeClr val="bg1"/>
                </a:solidFill>
                <a:latin typeface="Times New Roman" pitchFamily="18" charset="0"/>
                <a:cs typeface="Times New Roman" pitchFamily="18" charset="0"/>
              </a:rPr>
              <a:t> </a:t>
            </a:r>
            <a:r>
              <a:rPr lang="en-US" altLang="zh-CN" sz="2000" dirty="0" err="1">
                <a:solidFill>
                  <a:schemeClr val="bg1"/>
                </a:solidFill>
                <a:latin typeface="Calibri" pitchFamily="18" charset="0"/>
                <a:cs typeface="Calibri" pitchFamily="18" charset="0"/>
              </a:rPr>
              <a:t>treści</a:t>
            </a:r>
            <a:endParaRPr lang="en-US" altLang="zh-CN" sz="2000" dirty="0">
              <a:solidFill>
                <a:schemeClr val="bg1"/>
              </a:solidFill>
              <a:latin typeface="Calibri" pitchFamily="18" charset="0"/>
              <a:cs typeface="Calibri" pitchFamily="18" charset="0"/>
            </a:endParaRPr>
          </a:p>
        </p:txBody>
      </p:sp>
      <p:sp>
        <p:nvSpPr>
          <p:cNvPr id="62" name="TextBox 61"/>
          <p:cNvSpPr txBox="1"/>
          <p:nvPr userDrawn="1"/>
        </p:nvSpPr>
        <p:spPr>
          <a:xfrm>
            <a:off x="544836" y="4485439"/>
            <a:ext cx="515614" cy="397545"/>
          </a:xfrm>
          <a:prstGeom prst="rect">
            <a:avLst/>
          </a:prstGeom>
          <a:noFill/>
        </p:spPr>
        <p:txBody>
          <a:bodyPr wrap="square" lIns="0" tIns="0" rIns="0" rtlCol="0">
            <a:spAutoFit/>
          </a:bodyPr>
          <a:lstStyle/>
          <a:p>
            <a:pPr>
              <a:lnSpc>
                <a:spcPts val="3000"/>
              </a:lnSpc>
              <a:tabLst/>
            </a:pPr>
            <a:fld id="{A7771732-3C82-1545-98DD-8255A4E3438A}" type="slidenum">
              <a:rPr lang="en-US" sz="1200" smtClean="0">
                <a:solidFill>
                  <a:srgbClr val="FFFFFF"/>
                </a:solidFill>
                <a:latin typeface="Calibri" pitchFamily="18" charset="0"/>
                <a:cs typeface="Calibri" pitchFamily="18" charset="0"/>
              </a:rPr>
              <a:t>‹#›</a:t>
            </a:fld>
            <a:endParaRPr lang="en-US" sz="1200" dirty="0" err="1">
              <a:solidFill>
                <a:srgbClr val="FFFFFF"/>
              </a:solidFill>
              <a:latin typeface="Calibri" pitchFamily="18" charset="0"/>
              <a:cs typeface="Calibri" pitchFamily="18" charset="0"/>
            </a:endParaRPr>
          </a:p>
        </p:txBody>
      </p:sp>
      <p:sp>
        <p:nvSpPr>
          <p:cNvPr id="73" name="Text Placeholder 23"/>
          <p:cNvSpPr>
            <a:spLocks noGrp="1"/>
          </p:cNvSpPr>
          <p:nvPr>
            <p:ph type="body" sz="quarter" idx="12" hasCustomPrompt="1"/>
          </p:nvPr>
        </p:nvSpPr>
        <p:spPr>
          <a:xfrm>
            <a:off x="2649494" y="2587580"/>
            <a:ext cx="5910306" cy="421877"/>
          </a:xfrm>
          <a:prstGeom prst="rect">
            <a:avLst/>
          </a:prstGeom>
        </p:spPr>
        <p:txBody>
          <a:bodyPr vert="horz"/>
          <a:lstStyle>
            <a:lvl1pPr marL="0" indent="0">
              <a:buNone/>
              <a:defRPr sz="1600" b="0" baseline="0">
                <a:solidFill>
                  <a:srgbClr val="053A98"/>
                </a:solidFill>
              </a:defRPr>
            </a:lvl1pPr>
          </a:lstStyle>
          <a:p>
            <a:pPr lvl="0"/>
            <a:r>
              <a:rPr lang="en-US" dirty="0"/>
              <a:t>4. </a:t>
            </a:r>
            <a:r>
              <a:rPr lang="en-US" dirty="0" err="1"/>
              <a:t>Kliknij</a:t>
            </a:r>
            <a:r>
              <a:rPr lang="en-US" dirty="0"/>
              <a:t> </a:t>
            </a:r>
            <a:r>
              <a:rPr lang="en-US" dirty="0" err="1"/>
              <a:t>aby</a:t>
            </a:r>
            <a:r>
              <a:rPr lang="en-US" dirty="0"/>
              <a:t> </a:t>
            </a:r>
            <a:r>
              <a:rPr lang="en-US" dirty="0" err="1"/>
              <a:t>dodać</a:t>
            </a:r>
            <a:r>
              <a:rPr lang="en-US" dirty="0"/>
              <a:t> </a:t>
            </a:r>
            <a:r>
              <a:rPr lang="en-US" dirty="0" err="1"/>
              <a:t>rozdział</a:t>
            </a:r>
            <a:r>
              <a:rPr lang="en-US" dirty="0"/>
              <a:t>  </a:t>
            </a:r>
          </a:p>
        </p:txBody>
      </p:sp>
      <p:sp>
        <p:nvSpPr>
          <p:cNvPr id="74" name="Text Placeholder 23"/>
          <p:cNvSpPr>
            <a:spLocks noGrp="1"/>
          </p:cNvSpPr>
          <p:nvPr>
            <p:ph type="body" sz="quarter" idx="13" hasCustomPrompt="1"/>
          </p:nvPr>
        </p:nvSpPr>
        <p:spPr>
          <a:xfrm>
            <a:off x="2649494" y="3018319"/>
            <a:ext cx="5910306" cy="421877"/>
          </a:xfrm>
          <a:prstGeom prst="rect">
            <a:avLst/>
          </a:prstGeom>
        </p:spPr>
        <p:txBody>
          <a:bodyPr vert="horz"/>
          <a:lstStyle>
            <a:lvl1pPr marL="0" indent="0">
              <a:buNone/>
              <a:defRPr sz="1600" b="0" baseline="0">
                <a:solidFill>
                  <a:srgbClr val="053A98"/>
                </a:solidFill>
              </a:defRPr>
            </a:lvl1pPr>
          </a:lstStyle>
          <a:p>
            <a:pPr lvl="0"/>
            <a:r>
              <a:rPr lang="en-US" dirty="0"/>
              <a:t>5. </a:t>
            </a:r>
            <a:r>
              <a:rPr lang="en-US" dirty="0" err="1"/>
              <a:t>Kliknij</a:t>
            </a:r>
            <a:r>
              <a:rPr lang="en-US" dirty="0"/>
              <a:t> </a:t>
            </a:r>
            <a:r>
              <a:rPr lang="en-US" dirty="0" err="1"/>
              <a:t>aby</a:t>
            </a:r>
            <a:r>
              <a:rPr lang="en-US" dirty="0"/>
              <a:t> </a:t>
            </a:r>
            <a:r>
              <a:rPr lang="en-US" dirty="0" err="1"/>
              <a:t>dodać</a:t>
            </a:r>
            <a:r>
              <a:rPr lang="en-US" dirty="0"/>
              <a:t> </a:t>
            </a:r>
            <a:r>
              <a:rPr lang="en-US" dirty="0" err="1"/>
              <a:t>rozdział</a:t>
            </a:r>
            <a:r>
              <a:rPr lang="en-US" dirty="0"/>
              <a:t>  </a:t>
            </a:r>
          </a:p>
        </p:txBody>
      </p:sp>
      <p:sp>
        <p:nvSpPr>
          <p:cNvPr id="75" name="Text Placeholder 23"/>
          <p:cNvSpPr>
            <a:spLocks noGrp="1"/>
          </p:cNvSpPr>
          <p:nvPr>
            <p:ph type="body" sz="quarter" idx="14" hasCustomPrompt="1"/>
          </p:nvPr>
        </p:nvSpPr>
        <p:spPr>
          <a:xfrm>
            <a:off x="2649494" y="3446440"/>
            <a:ext cx="5910306" cy="421877"/>
          </a:xfrm>
          <a:prstGeom prst="rect">
            <a:avLst/>
          </a:prstGeom>
        </p:spPr>
        <p:txBody>
          <a:bodyPr vert="horz"/>
          <a:lstStyle>
            <a:lvl1pPr marL="0" indent="0">
              <a:buNone/>
              <a:defRPr sz="1600" b="0" baseline="0">
                <a:solidFill>
                  <a:srgbClr val="053A98"/>
                </a:solidFill>
              </a:defRPr>
            </a:lvl1pPr>
          </a:lstStyle>
          <a:p>
            <a:pPr lvl="0"/>
            <a:r>
              <a:rPr lang="en-US" dirty="0"/>
              <a:t>6. </a:t>
            </a:r>
            <a:r>
              <a:rPr lang="en-US" dirty="0" err="1"/>
              <a:t>Kliknij</a:t>
            </a:r>
            <a:r>
              <a:rPr lang="en-US" dirty="0"/>
              <a:t> </a:t>
            </a:r>
            <a:r>
              <a:rPr lang="en-US" dirty="0" err="1"/>
              <a:t>aby</a:t>
            </a:r>
            <a:r>
              <a:rPr lang="en-US" dirty="0"/>
              <a:t> </a:t>
            </a:r>
            <a:r>
              <a:rPr lang="en-US" dirty="0" err="1"/>
              <a:t>dodać</a:t>
            </a:r>
            <a:r>
              <a:rPr lang="en-US" dirty="0"/>
              <a:t> </a:t>
            </a:r>
            <a:r>
              <a:rPr lang="en-US" dirty="0" err="1"/>
              <a:t>rozdział</a:t>
            </a:r>
            <a:r>
              <a:rPr lang="en-US" dirty="0"/>
              <a:t>  </a:t>
            </a:r>
          </a:p>
        </p:txBody>
      </p:sp>
      <p:sp>
        <p:nvSpPr>
          <p:cNvPr id="76" name="Text Placeholder 23"/>
          <p:cNvSpPr>
            <a:spLocks noGrp="1"/>
          </p:cNvSpPr>
          <p:nvPr>
            <p:ph type="body" sz="quarter" idx="15" hasCustomPrompt="1"/>
          </p:nvPr>
        </p:nvSpPr>
        <p:spPr>
          <a:xfrm>
            <a:off x="2649494" y="3881084"/>
            <a:ext cx="5910306" cy="421877"/>
          </a:xfrm>
          <a:prstGeom prst="rect">
            <a:avLst/>
          </a:prstGeom>
        </p:spPr>
        <p:txBody>
          <a:bodyPr vert="horz"/>
          <a:lstStyle>
            <a:lvl1pPr marL="0" indent="0">
              <a:buNone/>
              <a:defRPr sz="1600" b="0" baseline="0">
                <a:solidFill>
                  <a:srgbClr val="053A98"/>
                </a:solidFill>
              </a:defRPr>
            </a:lvl1pPr>
          </a:lstStyle>
          <a:p>
            <a:pPr lvl="0"/>
            <a:r>
              <a:rPr lang="en-US" dirty="0"/>
              <a:t>7. </a:t>
            </a:r>
            <a:r>
              <a:rPr lang="en-US" dirty="0" err="1"/>
              <a:t>Kliknij</a:t>
            </a:r>
            <a:r>
              <a:rPr lang="en-US" dirty="0"/>
              <a:t> </a:t>
            </a:r>
            <a:r>
              <a:rPr lang="en-US" dirty="0" err="1"/>
              <a:t>aby</a:t>
            </a:r>
            <a:r>
              <a:rPr lang="en-US" dirty="0"/>
              <a:t> </a:t>
            </a:r>
            <a:r>
              <a:rPr lang="en-US" dirty="0" err="1"/>
              <a:t>dodać</a:t>
            </a:r>
            <a:r>
              <a:rPr lang="en-US" dirty="0"/>
              <a:t> </a:t>
            </a:r>
            <a:r>
              <a:rPr lang="en-US" dirty="0" err="1"/>
              <a:t>rozdział</a:t>
            </a:r>
            <a:r>
              <a:rPr lang="en-US" dirty="0"/>
              <a:t>  </a:t>
            </a:r>
          </a:p>
        </p:txBody>
      </p:sp>
      <p:sp>
        <p:nvSpPr>
          <p:cNvPr id="77" name="Text Placeholder 23"/>
          <p:cNvSpPr>
            <a:spLocks noGrp="1"/>
          </p:cNvSpPr>
          <p:nvPr>
            <p:ph type="body" sz="quarter" idx="16" hasCustomPrompt="1"/>
          </p:nvPr>
        </p:nvSpPr>
        <p:spPr>
          <a:xfrm>
            <a:off x="2649494" y="4311429"/>
            <a:ext cx="5910306" cy="421877"/>
          </a:xfrm>
          <a:prstGeom prst="rect">
            <a:avLst/>
          </a:prstGeom>
        </p:spPr>
        <p:txBody>
          <a:bodyPr vert="horz"/>
          <a:lstStyle>
            <a:lvl1pPr marL="0" indent="0">
              <a:buNone/>
              <a:defRPr sz="1600" b="0" baseline="0">
                <a:solidFill>
                  <a:srgbClr val="053A98"/>
                </a:solidFill>
              </a:defRPr>
            </a:lvl1pPr>
          </a:lstStyle>
          <a:p>
            <a:pPr lvl="0"/>
            <a:r>
              <a:rPr lang="en-US" dirty="0"/>
              <a:t>8. </a:t>
            </a:r>
            <a:r>
              <a:rPr lang="en-US" dirty="0" err="1"/>
              <a:t>Kliknij</a:t>
            </a:r>
            <a:r>
              <a:rPr lang="en-US" dirty="0"/>
              <a:t> </a:t>
            </a:r>
            <a:r>
              <a:rPr lang="en-US" dirty="0" err="1"/>
              <a:t>aby</a:t>
            </a:r>
            <a:r>
              <a:rPr lang="en-US" dirty="0"/>
              <a:t> </a:t>
            </a:r>
            <a:r>
              <a:rPr lang="en-US" dirty="0" err="1"/>
              <a:t>dodać</a:t>
            </a:r>
            <a:r>
              <a:rPr lang="en-US" dirty="0"/>
              <a:t> </a:t>
            </a:r>
            <a:r>
              <a:rPr lang="en-US" dirty="0" err="1"/>
              <a:t>rozdział</a:t>
            </a:r>
            <a:r>
              <a:rPr lang="en-US" dirty="0"/>
              <a:t>  </a:t>
            </a:r>
          </a:p>
        </p:txBody>
      </p:sp>
      <p:sp>
        <p:nvSpPr>
          <p:cNvPr id="80" name="Text Placeholder 23"/>
          <p:cNvSpPr>
            <a:spLocks noGrp="1"/>
          </p:cNvSpPr>
          <p:nvPr>
            <p:ph type="body" sz="quarter" idx="21" hasCustomPrompt="1"/>
          </p:nvPr>
        </p:nvSpPr>
        <p:spPr>
          <a:xfrm>
            <a:off x="2649494" y="2157236"/>
            <a:ext cx="5910306" cy="421877"/>
          </a:xfrm>
          <a:prstGeom prst="rect">
            <a:avLst/>
          </a:prstGeom>
        </p:spPr>
        <p:txBody>
          <a:bodyPr vert="horz"/>
          <a:lstStyle>
            <a:lvl1pPr marL="0" indent="0">
              <a:buNone/>
              <a:defRPr sz="1600" b="0" baseline="0">
                <a:solidFill>
                  <a:srgbClr val="053A98"/>
                </a:solidFill>
              </a:defRPr>
            </a:lvl1pPr>
          </a:lstStyle>
          <a:p>
            <a:pPr lvl="0"/>
            <a:r>
              <a:rPr lang="en-US" dirty="0"/>
              <a:t>3. </a:t>
            </a:r>
            <a:r>
              <a:rPr lang="en-US" dirty="0" err="1"/>
              <a:t>Kliknij</a:t>
            </a:r>
            <a:r>
              <a:rPr lang="en-US" dirty="0"/>
              <a:t> </a:t>
            </a:r>
            <a:r>
              <a:rPr lang="en-US" dirty="0" err="1"/>
              <a:t>aby</a:t>
            </a:r>
            <a:r>
              <a:rPr lang="en-US" dirty="0"/>
              <a:t> </a:t>
            </a:r>
            <a:r>
              <a:rPr lang="en-US" dirty="0" err="1"/>
              <a:t>dodać</a:t>
            </a:r>
            <a:r>
              <a:rPr lang="en-US" dirty="0"/>
              <a:t> </a:t>
            </a:r>
            <a:r>
              <a:rPr lang="en-US" dirty="0" err="1"/>
              <a:t>rozdział</a:t>
            </a:r>
            <a:r>
              <a:rPr lang="en-US" dirty="0"/>
              <a:t>  </a:t>
            </a:r>
          </a:p>
        </p:txBody>
      </p:sp>
      <p:sp>
        <p:nvSpPr>
          <p:cNvPr id="81" name="Text Placeholder 23"/>
          <p:cNvSpPr>
            <a:spLocks noGrp="1"/>
          </p:cNvSpPr>
          <p:nvPr>
            <p:ph type="body" sz="quarter" idx="22" hasCustomPrompt="1"/>
          </p:nvPr>
        </p:nvSpPr>
        <p:spPr>
          <a:xfrm>
            <a:off x="2649494" y="1730921"/>
            <a:ext cx="5910306" cy="421877"/>
          </a:xfrm>
          <a:prstGeom prst="rect">
            <a:avLst/>
          </a:prstGeom>
        </p:spPr>
        <p:txBody>
          <a:bodyPr vert="horz"/>
          <a:lstStyle>
            <a:lvl1pPr marL="0" indent="0">
              <a:buNone/>
              <a:defRPr sz="1600" b="0" baseline="0">
                <a:solidFill>
                  <a:srgbClr val="053A98"/>
                </a:solidFill>
              </a:defRPr>
            </a:lvl1pPr>
          </a:lstStyle>
          <a:p>
            <a:pPr lvl="0"/>
            <a:r>
              <a:rPr lang="en-US" dirty="0"/>
              <a:t>2. </a:t>
            </a:r>
            <a:r>
              <a:rPr lang="en-US" dirty="0" err="1"/>
              <a:t>Kliknij</a:t>
            </a:r>
            <a:r>
              <a:rPr lang="en-US" dirty="0"/>
              <a:t> </a:t>
            </a:r>
            <a:r>
              <a:rPr lang="en-US" dirty="0" err="1"/>
              <a:t>aby</a:t>
            </a:r>
            <a:r>
              <a:rPr lang="en-US" dirty="0"/>
              <a:t> </a:t>
            </a:r>
            <a:r>
              <a:rPr lang="en-US" dirty="0" err="1"/>
              <a:t>dodać</a:t>
            </a:r>
            <a:r>
              <a:rPr lang="en-US" dirty="0"/>
              <a:t> </a:t>
            </a:r>
            <a:r>
              <a:rPr lang="en-US" dirty="0" err="1"/>
              <a:t>rozdział</a:t>
            </a:r>
            <a:r>
              <a:rPr lang="en-US" dirty="0"/>
              <a:t>  </a:t>
            </a:r>
          </a:p>
        </p:txBody>
      </p:sp>
      <p:sp>
        <p:nvSpPr>
          <p:cNvPr id="82" name="Text Placeholder 23"/>
          <p:cNvSpPr>
            <a:spLocks noGrp="1"/>
          </p:cNvSpPr>
          <p:nvPr>
            <p:ph type="body" sz="quarter" idx="23" hasCustomPrompt="1"/>
          </p:nvPr>
        </p:nvSpPr>
        <p:spPr>
          <a:xfrm>
            <a:off x="2649494" y="1298565"/>
            <a:ext cx="5910306" cy="421877"/>
          </a:xfrm>
          <a:prstGeom prst="rect">
            <a:avLst/>
          </a:prstGeom>
        </p:spPr>
        <p:txBody>
          <a:bodyPr vert="horz"/>
          <a:lstStyle>
            <a:lvl1pPr marL="0" indent="0">
              <a:buNone/>
              <a:defRPr sz="1600" b="0" baseline="0">
                <a:solidFill>
                  <a:srgbClr val="053A98"/>
                </a:solidFill>
              </a:defRPr>
            </a:lvl1pPr>
          </a:lstStyle>
          <a:p>
            <a:pPr lvl="0"/>
            <a:r>
              <a:rPr lang="en-US" dirty="0"/>
              <a:t>1. </a:t>
            </a:r>
            <a:r>
              <a:rPr lang="en-US" dirty="0" err="1"/>
              <a:t>Kliknij</a:t>
            </a:r>
            <a:r>
              <a:rPr lang="en-US" dirty="0"/>
              <a:t> </a:t>
            </a:r>
            <a:r>
              <a:rPr lang="en-US" dirty="0" err="1"/>
              <a:t>aby</a:t>
            </a:r>
            <a:r>
              <a:rPr lang="en-US" dirty="0"/>
              <a:t> </a:t>
            </a:r>
            <a:r>
              <a:rPr lang="en-US" dirty="0" err="1"/>
              <a:t>dodać</a:t>
            </a:r>
            <a:r>
              <a:rPr lang="en-US" dirty="0"/>
              <a:t> </a:t>
            </a:r>
            <a:r>
              <a:rPr lang="en-US" dirty="0" err="1"/>
              <a:t>rozdział</a:t>
            </a:r>
            <a:r>
              <a:rPr lang="en-US" dirty="0"/>
              <a:t>  </a:t>
            </a:r>
          </a:p>
        </p:txBody>
      </p:sp>
      <p:pic>
        <p:nvPicPr>
          <p:cNvPr id="17" name="Picture 16" descr="logo UMK poziom 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185" y="32612"/>
            <a:ext cx="1981345" cy="828530"/>
          </a:xfrm>
          <a:prstGeom prst="rect">
            <a:avLst/>
          </a:prstGeom>
        </p:spPr>
      </p:pic>
    </p:spTree>
    <p:extLst>
      <p:ext uri="{BB962C8B-B14F-4D97-AF65-F5344CB8AC3E}">
        <p14:creationId xmlns:p14="http://schemas.microsoft.com/office/powerpoint/2010/main" val="254513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MK Numer Tytuł Tekst">
    <p:spTree>
      <p:nvGrpSpPr>
        <p:cNvPr id="1" name=""/>
        <p:cNvGrpSpPr/>
        <p:nvPr/>
      </p:nvGrpSpPr>
      <p:grpSpPr>
        <a:xfrm>
          <a:off x="0" y="0"/>
          <a:ext cx="0" cy="0"/>
          <a:chOff x="0" y="0"/>
          <a:chExt cx="0" cy="0"/>
        </a:xfrm>
      </p:grpSpPr>
      <p:sp>
        <p:nvSpPr>
          <p:cNvPr id="9" name="Freeform 3"/>
          <p:cNvSpPr/>
          <p:nvPr userDrawn="1"/>
        </p:nvSpPr>
        <p:spPr>
          <a:xfrm>
            <a:off x="-5" y="190"/>
            <a:ext cx="6835190" cy="644182"/>
          </a:xfrm>
          <a:custGeom>
            <a:avLst/>
            <a:gdLst>
              <a:gd name="connsiteX0" fmla="*/ 6668224 w 6835190"/>
              <a:gd name="connsiteY0" fmla="*/ 404964 h 644182"/>
              <a:gd name="connsiteX1" fmla="*/ 6835191 w 6835190"/>
              <a:gd name="connsiteY1" fmla="*/ 0 h 644182"/>
              <a:gd name="connsiteX2" fmla="*/ 0 w 6835190"/>
              <a:gd name="connsiteY2" fmla="*/ 0 h 644182"/>
              <a:gd name="connsiteX3" fmla="*/ 0 w 6835190"/>
              <a:gd name="connsiteY3" fmla="*/ 644182 h 644182"/>
              <a:gd name="connsiteX4" fmla="*/ 6720396 w 6835190"/>
              <a:gd name="connsiteY4" fmla="*/ 644182 h 644182"/>
              <a:gd name="connsiteX5" fmla="*/ 6668224 w 6835190"/>
              <a:gd name="connsiteY5" fmla="*/ 404964 h 6441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835190" h="644182">
                <a:moveTo>
                  <a:pt x="6668224" y="404964"/>
                </a:moveTo>
                <a:cubicBezTo>
                  <a:pt x="6668224" y="246964"/>
                  <a:pt x="6732004" y="103885"/>
                  <a:pt x="6835191" y="0"/>
                </a:cubicBezTo>
                <a:lnTo>
                  <a:pt x="0" y="0"/>
                </a:lnTo>
                <a:lnTo>
                  <a:pt x="0" y="644182"/>
                </a:lnTo>
                <a:lnTo>
                  <a:pt x="6720396" y="644182"/>
                </a:lnTo>
                <a:cubicBezTo>
                  <a:pt x="6686995" y="571334"/>
                  <a:pt x="6668224" y="490372"/>
                  <a:pt x="6668224" y="404964"/>
                </a:cubicBezTo>
              </a:path>
            </a:pathLst>
          </a:custGeom>
          <a:solidFill>
            <a:srgbClr val="053A98"/>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 Placeholder 37"/>
          <p:cNvSpPr>
            <a:spLocks noGrp="1"/>
          </p:cNvSpPr>
          <p:nvPr>
            <p:ph type="body" sz="quarter" idx="19" hasCustomPrompt="1"/>
          </p:nvPr>
        </p:nvSpPr>
        <p:spPr>
          <a:xfrm>
            <a:off x="460168" y="113133"/>
            <a:ext cx="5877133" cy="258015"/>
          </a:xfrm>
          <a:prstGeom prst="rect">
            <a:avLst/>
          </a:prstGeom>
        </p:spPr>
        <p:txBody>
          <a:bodyPr vert="horz"/>
          <a:lstStyle>
            <a:lvl1pPr marL="0" indent="0">
              <a:buNone/>
              <a:defRPr sz="1100" b="1" baseline="0">
                <a:solidFill>
                  <a:schemeClr val="bg1"/>
                </a:solidFill>
              </a:defRPr>
            </a:lvl1pPr>
          </a:lstStyle>
          <a:p>
            <a:pPr lvl="0"/>
            <a:r>
              <a:rPr lang="pl-PL" dirty="0"/>
              <a:t>Kliknij aby dodać tytuł prezentacji</a:t>
            </a:r>
            <a:endParaRPr lang="en-US" dirty="0"/>
          </a:p>
        </p:txBody>
      </p:sp>
      <p:sp>
        <p:nvSpPr>
          <p:cNvPr id="17" name="Text Placeholder 39"/>
          <p:cNvSpPr>
            <a:spLocks noGrp="1"/>
          </p:cNvSpPr>
          <p:nvPr>
            <p:ph type="body" sz="quarter" idx="20" hasCustomPrompt="1"/>
          </p:nvPr>
        </p:nvSpPr>
        <p:spPr>
          <a:xfrm>
            <a:off x="460376" y="309404"/>
            <a:ext cx="5876925" cy="270933"/>
          </a:xfrm>
          <a:prstGeom prst="rect">
            <a:avLst/>
          </a:prstGeom>
        </p:spPr>
        <p:txBody>
          <a:bodyPr vert="horz"/>
          <a:lstStyle>
            <a:lvl1pPr marL="0" indent="0">
              <a:buNone/>
              <a:defRPr sz="1100" baseline="0">
                <a:solidFill>
                  <a:srgbClr val="FFFFFF"/>
                </a:solidFill>
              </a:defRPr>
            </a:lvl1pPr>
          </a:lstStyle>
          <a:p>
            <a:pPr lvl="0"/>
            <a:r>
              <a:rPr lang="en-US" dirty="0" err="1"/>
              <a:t>Kliknij</a:t>
            </a:r>
            <a:r>
              <a:rPr lang="en-US" dirty="0"/>
              <a:t> </a:t>
            </a:r>
            <a:r>
              <a:rPr lang="en-US" dirty="0" err="1"/>
              <a:t>aby</a:t>
            </a:r>
            <a:r>
              <a:rPr lang="en-US" dirty="0"/>
              <a:t> </a:t>
            </a:r>
            <a:r>
              <a:rPr lang="en-US" dirty="0" err="1"/>
              <a:t>dodać</a:t>
            </a:r>
            <a:r>
              <a:rPr lang="en-US" dirty="0"/>
              <a:t> </a:t>
            </a:r>
            <a:r>
              <a:rPr lang="en-US" dirty="0" err="1"/>
              <a:t>podtytuł</a:t>
            </a:r>
            <a:r>
              <a:rPr lang="en-US" dirty="0"/>
              <a:t> </a:t>
            </a:r>
            <a:r>
              <a:rPr lang="en-US" dirty="0" err="1"/>
              <a:t>prezentacji</a:t>
            </a:r>
            <a:endParaRPr lang="en-US" dirty="0"/>
          </a:p>
        </p:txBody>
      </p:sp>
      <p:sp>
        <p:nvSpPr>
          <p:cNvPr id="18" name="TextBox 17"/>
          <p:cNvSpPr txBox="1"/>
          <p:nvPr userDrawn="1"/>
        </p:nvSpPr>
        <p:spPr>
          <a:xfrm>
            <a:off x="544836" y="4485439"/>
            <a:ext cx="515614" cy="397545"/>
          </a:xfrm>
          <a:prstGeom prst="rect">
            <a:avLst/>
          </a:prstGeom>
          <a:noFill/>
        </p:spPr>
        <p:txBody>
          <a:bodyPr wrap="square" lIns="0" tIns="0" rIns="0" rtlCol="0">
            <a:spAutoFit/>
          </a:bodyPr>
          <a:lstStyle/>
          <a:p>
            <a:pPr>
              <a:lnSpc>
                <a:spcPts val="3000"/>
              </a:lnSpc>
              <a:tabLst/>
            </a:pPr>
            <a:fld id="{A7771732-3C82-1545-98DD-8255A4E3438A}" type="slidenum">
              <a:rPr lang="en-US" sz="1200" smtClean="0">
                <a:solidFill>
                  <a:srgbClr val="053A98"/>
                </a:solidFill>
                <a:latin typeface="Calibri" pitchFamily="18" charset="0"/>
                <a:cs typeface="Calibri" pitchFamily="18" charset="0"/>
              </a:rPr>
              <a:t>‹#›</a:t>
            </a:fld>
            <a:endParaRPr lang="en-US" sz="1200" dirty="0" err="1">
              <a:solidFill>
                <a:srgbClr val="053A98"/>
              </a:solidFill>
              <a:latin typeface="Calibri" pitchFamily="18" charset="0"/>
              <a:cs typeface="Calibri" pitchFamily="18" charset="0"/>
            </a:endParaRPr>
          </a:p>
        </p:txBody>
      </p:sp>
      <p:sp>
        <p:nvSpPr>
          <p:cNvPr id="29" name="Text Placeholder 17"/>
          <p:cNvSpPr>
            <a:spLocks noGrp="1"/>
          </p:cNvSpPr>
          <p:nvPr>
            <p:ph type="body" sz="quarter" idx="21" hasCustomPrompt="1"/>
          </p:nvPr>
        </p:nvSpPr>
        <p:spPr>
          <a:xfrm>
            <a:off x="460376" y="2808207"/>
            <a:ext cx="8074024" cy="1779649"/>
          </a:xfrm>
          <a:prstGeom prst="rect">
            <a:avLst/>
          </a:prstGeom>
        </p:spPr>
        <p:txBody>
          <a:bodyPr vert="horz"/>
          <a:lstStyle>
            <a:lvl1pPr marL="0" indent="0">
              <a:buNone/>
              <a:defRPr sz="1400">
                <a:solidFill>
                  <a:srgbClr val="053A98"/>
                </a:solidFill>
              </a:defRPr>
            </a:lvl1pPr>
          </a:lstStyle>
          <a:p>
            <a:pPr lvl="0"/>
            <a:r>
              <a:rPr lang="pl-PL" dirty="0"/>
              <a:t>Kliknij aby dodać tekst</a:t>
            </a:r>
            <a:endParaRPr lang="en-US" dirty="0"/>
          </a:p>
        </p:txBody>
      </p:sp>
      <p:sp>
        <p:nvSpPr>
          <p:cNvPr id="30" name="Text Placeholder 19"/>
          <p:cNvSpPr>
            <a:spLocks noGrp="1"/>
          </p:cNvSpPr>
          <p:nvPr>
            <p:ph type="body" sz="quarter" idx="22" hasCustomPrompt="1"/>
          </p:nvPr>
        </p:nvSpPr>
        <p:spPr>
          <a:xfrm>
            <a:off x="460376" y="1881108"/>
            <a:ext cx="7674492" cy="927100"/>
          </a:xfrm>
          <a:prstGeom prst="rect">
            <a:avLst/>
          </a:prstGeom>
        </p:spPr>
        <p:txBody>
          <a:bodyPr vert="horz"/>
          <a:lstStyle>
            <a:lvl1pPr marL="0" indent="0">
              <a:buNone/>
              <a:defRPr sz="2400" b="1">
                <a:solidFill>
                  <a:srgbClr val="053A98"/>
                </a:solidFill>
              </a:defRPr>
            </a:lvl1pPr>
          </a:lstStyle>
          <a:p>
            <a:pPr lvl="0"/>
            <a:r>
              <a:rPr lang="pl-PL" dirty="0"/>
              <a:t>Kliknij aby dodać tytuł</a:t>
            </a:r>
          </a:p>
        </p:txBody>
      </p:sp>
      <p:sp>
        <p:nvSpPr>
          <p:cNvPr id="31" name="Text Placeholder 21"/>
          <p:cNvSpPr>
            <a:spLocks noGrp="1"/>
          </p:cNvSpPr>
          <p:nvPr>
            <p:ph type="body" sz="quarter" idx="23" hasCustomPrompt="1"/>
          </p:nvPr>
        </p:nvSpPr>
        <p:spPr>
          <a:xfrm>
            <a:off x="460376" y="865108"/>
            <a:ext cx="1316567" cy="1016000"/>
          </a:xfrm>
          <a:prstGeom prst="rect">
            <a:avLst/>
          </a:prstGeom>
        </p:spPr>
        <p:txBody>
          <a:bodyPr vert="horz"/>
          <a:lstStyle>
            <a:lvl1pPr marL="0" indent="0">
              <a:buNone/>
              <a:defRPr sz="7200">
                <a:solidFill>
                  <a:schemeClr val="bg1">
                    <a:lumMod val="65000"/>
                  </a:schemeClr>
                </a:solidFill>
              </a:defRPr>
            </a:lvl1pPr>
          </a:lstStyle>
          <a:p>
            <a:pPr lvl="0"/>
            <a:r>
              <a:rPr lang="pl-PL" dirty="0"/>
              <a:t>1.</a:t>
            </a:r>
            <a:endParaRPr lang="en-US" dirty="0"/>
          </a:p>
        </p:txBody>
      </p:sp>
      <p:pic>
        <p:nvPicPr>
          <p:cNvPr id="12" name="Picture 11" descr="logo UMK poziom 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185" y="32612"/>
            <a:ext cx="1981345" cy="828530"/>
          </a:xfrm>
          <a:prstGeom prst="rect">
            <a:avLst/>
          </a:prstGeom>
        </p:spPr>
      </p:pic>
    </p:spTree>
    <p:extLst>
      <p:ext uri="{BB962C8B-B14F-4D97-AF65-F5344CB8AC3E}">
        <p14:creationId xmlns:p14="http://schemas.microsoft.com/office/powerpoint/2010/main" val="111251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MK Tytuł Tekst">
    <p:spTree>
      <p:nvGrpSpPr>
        <p:cNvPr id="1" name=""/>
        <p:cNvGrpSpPr/>
        <p:nvPr/>
      </p:nvGrpSpPr>
      <p:grpSpPr>
        <a:xfrm>
          <a:off x="0" y="0"/>
          <a:ext cx="0" cy="0"/>
          <a:chOff x="0" y="0"/>
          <a:chExt cx="0" cy="0"/>
        </a:xfrm>
      </p:grpSpPr>
      <p:sp>
        <p:nvSpPr>
          <p:cNvPr id="9" name="Freeform 3"/>
          <p:cNvSpPr/>
          <p:nvPr userDrawn="1"/>
        </p:nvSpPr>
        <p:spPr>
          <a:xfrm>
            <a:off x="-5" y="190"/>
            <a:ext cx="6835190" cy="644182"/>
          </a:xfrm>
          <a:custGeom>
            <a:avLst/>
            <a:gdLst>
              <a:gd name="connsiteX0" fmla="*/ 6668224 w 6835190"/>
              <a:gd name="connsiteY0" fmla="*/ 404964 h 644182"/>
              <a:gd name="connsiteX1" fmla="*/ 6835191 w 6835190"/>
              <a:gd name="connsiteY1" fmla="*/ 0 h 644182"/>
              <a:gd name="connsiteX2" fmla="*/ 0 w 6835190"/>
              <a:gd name="connsiteY2" fmla="*/ 0 h 644182"/>
              <a:gd name="connsiteX3" fmla="*/ 0 w 6835190"/>
              <a:gd name="connsiteY3" fmla="*/ 644182 h 644182"/>
              <a:gd name="connsiteX4" fmla="*/ 6720396 w 6835190"/>
              <a:gd name="connsiteY4" fmla="*/ 644182 h 644182"/>
              <a:gd name="connsiteX5" fmla="*/ 6668224 w 6835190"/>
              <a:gd name="connsiteY5" fmla="*/ 404964 h 6441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835190" h="644182">
                <a:moveTo>
                  <a:pt x="6668224" y="404964"/>
                </a:moveTo>
                <a:cubicBezTo>
                  <a:pt x="6668224" y="246964"/>
                  <a:pt x="6732004" y="103885"/>
                  <a:pt x="6835191" y="0"/>
                </a:cubicBezTo>
                <a:lnTo>
                  <a:pt x="0" y="0"/>
                </a:lnTo>
                <a:lnTo>
                  <a:pt x="0" y="644182"/>
                </a:lnTo>
                <a:lnTo>
                  <a:pt x="6720396" y="644182"/>
                </a:lnTo>
                <a:cubicBezTo>
                  <a:pt x="6686995" y="571334"/>
                  <a:pt x="6668224" y="490372"/>
                  <a:pt x="6668224" y="404964"/>
                </a:cubicBezTo>
              </a:path>
            </a:pathLst>
          </a:custGeom>
          <a:solidFill>
            <a:srgbClr val="053A98"/>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 Placeholder 37"/>
          <p:cNvSpPr>
            <a:spLocks noGrp="1"/>
          </p:cNvSpPr>
          <p:nvPr>
            <p:ph type="body" sz="quarter" idx="19" hasCustomPrompt="1"/>
          </p:nvPr>
        </p:nvSpPr>
        <p:spPr>
          <a:xfrm>
            <a:off x="460168" y="113133"/>
            <a:ext cx="5877133" cy="258015"/>
          </a:xfrm>
          <a:prstGeom prst="rect">
            <a:avLst/>
          </a:prstGeom>
        </p:spPr>
        <p:txBody>
          <a:bodyPr vert="horz"/>
          <a:lstStyle>
            <a:lvl1pPr marL="0" indent="0">
              <a:buNone/>
              <a:defRPr sz="1100" b="1" baseline="0">
                <a:solidFill>
                  <a:schemeClr val="bg1"/>
                </a:solidFill>
              </a:defRPr>
            </a:lvl1pPr>
          </a:lstStyle>
          <a:p>
            <a:pPr lvl="0"/>
            <a:r>
              <a:rPr lang="pl-PL" dirty="0"/>
              <a:t>Kliknij aby dodać tytuł prezentacji</a:t>
            </a:r>
            <a:endParaRPr lang="en-US" dirty="0"/>
          </a:p>
        </p:txBody>
      </p:sp>
      <p:sp>
        <p:nvSpPr>
          <p:cNvPr id="12" name="Text Placeholder 39"/>
          <p:cNvSpPr>
            <a:spLocks noGrp="1"/>
          </p:cNvSpPr>
          <p:nvPr>
            <p:ph type="body" sz="quarter" idx="20" hasCustomPrompt="1"/>
          </p:nvPr>
        </p:nvSpPr>
        <p:spPr>
          <a:xfrm>
            <a:off x="460376" y="309404"/>
            <a:ext cx="5876925" cy="270933"/>
          </a:xfrm>
          <a:prstGeom prst="rect">
            <a:avLst/>
          </a:prstGeom>
        </p:spPr>
        <p:txBody>
          <a:bodyPr vert="horz"/>
          <a:lstStyle>
            <a:lvl1pPr marL="0" indent="0">
              <a:buNone/>
              <a:defRPr sz="1100" baseline="0">
                <a:solidFill>
                  <a:srgbClr val="FFFFFF"/>
                </a:solidFill>
              </a:defRPr>
            </a:lvl1pPr>
          </a:lstStyle>
          <a:p>
            <a:pPr lvl="0"/>
            <a:r>
              <a:rPr lang="en-US" dirty="0" err="1"/>
              <a:t>Kliknij</a:t>
            </a:r>
            <a:r>
              <a:rPr lang="en-US" dirty="0"/>
              <a:t> </a:t>
            </a:r>
            <a:r>
              <a:rPr lang="en-US" dirty="0" err="1"/>
              <a:t>aby</a:t>
            </a:r>
            <a:r>
              <a:rPr lang="en-US" dirty="0"/>
              <a:t> </a:t>
            </a:r>
            <a:r>
              <a:rPr lang="en-US" dirty="0" err="1"/>
              <a:t>dodać</a:t>
            </a:r>
            <a:r>
              <a:rPr lang="en-US" dirty="0"/>
              <a:t> </a:t>
            </a:r>
            <a:r>
              <a:rPr lang="en-US" dirty="0" err="1"/>
              <a:t>podtytuł</a:t>
            </a:r>
            <a:r>
              <a:rPr lang="en-US" dirty="0"/>
              <a:t> </a:t>
            </a:r>
            <a:r>
              <a:rPr lang="en-US" dirty="0" err="1"/>
              <a:t>prezentacji</a:t>
            </a:r>
            <a:endParaRPr lang="en-US" dirty="0"/>
          </a:p>
        </p:txBody>
      </p:sp>
      <p:sp>
        <p:nvSpPr>
          <p:cNvPr id="13" name="TextBox 12"/>
          <p:cNvSpPr txBox="1"/>
          <p:nvPr userDrawn="1"/>
        </p:nvSpPr>
        <p:spPr>
          <a:xfrm>
            <a:off x="544836" y="4485439"/>
            <a:ext cx="515614" cy="397545"/>
          </a:xfrm>
          <a:prstGeom prst="rect">
            <a:avLst/>
          </a:prstGeom>
          <a:noFill/>
        </p:spPr>
        <p:txBody>
          <a:bodyPr wrap="square" lIns="0" tIns="0" rIns="0" rtlCol="0">
            <a:spAutoFit/>
          </a:bodyPr>
          <a:lstStyle/>
          <a:p>
            <a:pPr>
              <a:lnSpc>
                <a:spcPts val="3000"/>
              </a:lnSpc>
              <a:tabLst/>
            </a:pPr>
            <a:fld id="{A7771732-3C82-1545-98DD-8255A4E3438A}" type="slidenum">
              <a:rPr lang="en-US" sz="1200" smtClean="0">
                <a:solidFill>
                  <a:srgbClr val="053A98"/>
                </a:solidFill>
                <a:latin typeface="Calibri" pitchFamily="18" charset="0"/>
                <a:cs typeface="Calibri" pitchFamily="18" charset="0"/>
              </a:rPr>
              <a:t>‹#›</a:t>
            </a:fld>
            <a:endParaRPr lang="en-US" sz="1200" dirty="0" err="1">
              <a:solidFill>
                <a:srgbClr val="053A98"/>
              </a:solidFill>
              <a:latin typeface="Calibri" pitchFamily="18" charset="0"/>
              <a:cs typeface="Calibri" pitchFamily="18" charset="0"/>
            </a:endParaRPr>
          </a:p>
        </p:txBody>
      </p:sp>
      <p:sp>
        <p:nvSpPr>
          <p:cNvPr id="17" name="Text Placeholder 17"/>
          <p:cNvSpPr>
            <a:spLocks noGrp="1"/>
          </p:cNvSpPr>
          <p:nvPr>
            <p:ph type="body" sz="quarter" idx="24" hasCustomPrompt="1"/>
          </p:nvPr>
        </p:nvSpPr>
        <p:spPr>
          <a:xfrm>
            <a:off x="460376" y="2142058"/>
            <a:ext cx="8074024" cy="2679001"/>
          </a:xfrm>
          <a:prstGeom prst="rect">
            <a:avLst/>
          </a:prstGeom>
        </p:spPr>
        <p:txBody>
          <a:bodyPr vert="horz"/>
          <a:lstStyle>
            <a:lvl1pPr marL="285750" indent="-285750">
              <a:buFont typeface="Wingdings" charset="2"/>
              <a:buChar char=""/>
              <a:defRPr sz="1400">
                <a:solidFill>
                  <a:srgbClr val="053A98"/>
                </a:solidFill>
              </a:defRPr>
            </a:lvl1pPr>
          </a:lstStyle>
          <a:p>
            <a:pPr lvl="0"/>
            <a:r>
              <a:rPr lang="pl-PL" dirty="0"/>
              <a:t>Kliknij aby dodać tekst</a:t>
            </a:r>
          </a:p>
          <a:p>
            <a:pPr lvl="0"/>
            <a:endParaRPr lang="pl-PL" dirty="0"/>
          </a:p>
          <a:p>
            <a:pPr lvl="0"/>
            <a:endParaRPr lang="en-US" dirty="0"/>
          </a:p>
        </p:txBody>
      </p:sp>
      <p:sp>
        <p:nvSpPr>
          <p:cNvPr id="18" name="Text Placeholder 19"/>
          <p:cNvSpPr>
            <a:spLocks noGrp="1"/>
          </p:cNvSpPr>
          <p:nvPr>
            <p:ph type="body" sz="quarter" idx="25" hasCustomPrompt="1"/>
          </p:nvPr>
        </p:nvSpPr>
        <p:spPr>
          <a:xfrm>
            <a:off x="460376" y="1206491"/>
            <a:ext cx="7058024" cy="927100"/>
          </a:xfrm>
          <a:prstGeom prst="rect">
            <a:avLst/>
          </a:prstGeom>
        </p:spPr>
        <p:txBody>
          <a:bodyPr vert="horz"/>
          <a:lstStyle>
            <a:lvl1pPr marL="0" indent="0">
              <a:buNone/>
              <a:defRPr sz="2400" b="1">
                <a:solidFill>
                  <a:srgbClr val="053A98"/>
                </a:solidFill>
              </a:defRPr>
            </a:lvl1pPr>
          </a:lstStyle>
          <a:p>
            <a:pPr lvl="0"/>
            <a:r>
              <a:rPr lang="pl-PL" dirty="0"/>
              <a:t>Kliknij aby dodać tytuł</a:t>
            </a:r>
          </a:p>
        </p:txBody>
      </p:sp>
      <p:pic>
        <p:nvPicPr>
          <p:cNvPr id="10" name="Picture 9" descr="logo UMK poziom 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185" y="32612"/>
            <a:ext cx="1981345" cy="828530"/>
          </a:xfrm>
          <a:prstGeom prst="rect">
            <a:avLst/>
          </a:prstGeom>
        </p:spPr>
      </p:pic>
    </p:spTree>
    <p:extLst>
      <p:ext uri="{BB962C8B-B14F-4D97-AF65-F5344CB8AC3E}">
        <p14:creationId xmlns:p14="http://schemas.microsoft.com/office/powerpoint/2010/main" val="102227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MK Tekst">
    <p:spTree>
      <p:nvGrpSpPr>
        <p:cNvPr id="1" name=""/>
        <p:cNvGrpSpPr/>
        <p:nvPr/>
      </p:nvGrpSpPr>
      <p:grpSpPr>
        <a:xfrm>
          <a:off x="0" y="0"/>
          <a:ext cx="0" cy="0"/>
          <a:chOff x="0" y="0"/>
          <a:chExt cx="0" cy="0"/>
        </a:xfrm>
      </p:grpSpPr>
      <p:sp>
        <p:nvSpPr>
          <p:cNvPr id="11" name="Freeform 3"/>
          <p:cNvSpPr/>
          <p:nvPr userDrawn="1"/>
        </p:nvSpPr>
        <p:spPr>
          <a:xfrm>
            <a:off x="-5" y="190"/>
            <a:ext cx="6835190" cy="644182"/>
          </a:xfrm>
          <a:custGeom>
            <a:avLst/>
            <a:gdLst>
              <a:gd name="connsiteX0" fmla="*/ 6668224 w 6835190"/>
              <a:gd name="connsiteY0" fmla="*/ 404964 h 644182"/>
              <a:gd name="connsiteX1" fmla="*/ 6835191 w 6835190"/>
              <a:gd name="connsiteY1" fmla="*/ 0 h 644182"/>
              <a:gd name="connsiteX2" fmla="*/ 0 w 6835190"/>
              <a:gd name="connsiteY2" fmla="*/ 0 h 644182"/>
              <a:gd name="connsiteX3" fmla="*/ 0 w 6835190"/>
              <a:gd name="connsiteY3" fmla="*/ 644182 h 644182"/>
              <a:gd name="connsiteX4" fmla="*/ 6720396 w 6835190"/>
              <a:gd name="connsiteY4" fmla="*/ 644182 h 644182"/>
              <a:gd name="connsiteX5" fmla="*/ 6668224 w 6835190"/>
              <a:gd name="connsiteY5" fmla="*/ 404964 h 6441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835190" h="644182">
                <a:moveTo>
                  <a:pt x="6668224" y="404964"/>
                </a:moveTo>
                <a:cubicBezTo>
                  <a:pt x="6668224" y="246964"/>
                  <a:pt x="6732004" y="103885"/>
                  <a:pt x="6835191" y="0"/>
                </a:cubicBezTo>
                <a:lnTo>
                  <a:pt x="0" y="0"/>
                </a:lnTo>
                <a:lnTo>
                  <a:pt x="0" y="644182"/>
                </a:lnTo>
                <a:lnTo>
                  <a:pt x="6720396" y="644182"/>
                </a:lnTo>
                <a:cubicBezTo>
                  <a:pt x="6686995" y="571334"/>
                  <a:pt x="6668224" y="490372"/>
                  <a:pt x="6668224" y="404964"/>
                </a:cubicBezTo>
              </a:path>
            </a:pathLst>
          </a:custGeom>
          <a:solidFill>
            <a:srgbClr val="053A98"/>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Placeholder 37"/>
          <p:cNvSpPr>
            <a:spLocks noGrp="1"/>
          </p:cNvSpPr>
          <p:nvPr>
            <p:ph type="body" sz="quarter" idx="19" hasCustomPrompt="1"/>
          </p:nvPr>
        </p:nvSpPr>
        <p:spPr>
          <a:xfrm>
            <a:off x="460168" y="113133"/>
            <a:ext cx="5877133" cy="258015"/>
          </a:xfrm>
          <a:prstGeom prst="rect">
            <a:avLst/>
          </a:prstGeom>
        </p:spPr>
        <p:txBody>
          <a:bodyPr vert="horz"/>
          <a:lstStyle>
            <a:lvl1pPr marL="0" indent="0">
              <a:buNone/>
              <a:defRPr sz="1100" b="1" baseline="0">
                <a:solidFill>
                  <a:schemeClr val="bg1"/>
                </a:solidFill>
              </a:defRPr>
            </a:lvl1pPr>
          </a:lstStyle>
          <a:p>
            <a:pPr lvl="0"/>
            <a:r>
              <a:rPr lang="pl-PL" dirty="0"/>
              <a:t>Kliknij aby dodać tytuł prezentacji</a:t>
            </a:r>
            <a:endParaRPr lang="en-US" dirty="0"/>
          </a:p>
        </p:txBody>
      </p:sp>
      <p:sp>
        <p:nvSpPr>
          <p:cNvPr id="14" name="Text Placeholder 39"/>
          <p:cNvSpPr>
            <a:spLocks noGrp="1"/>
          </p:cNvSpPr>
          <p:nvPr>
            <p:ph type="body" sz="quarter" idx="20" hasCustomPrompt="1"/>
          </p:nvPr>
        </p:nvSpPr>
        <p:spPr>
          <a:xfrm>
            <a:off x="460376" y="309404"/>
            <a:ext cx="5876925" cy="270933"/>
          </a:xfrm>
          <a:prstGeom prst="rect">
            <a:avLst/>
          </a:prstGeom>
        </p:spPr>
        <p:txBody>
          <a:bodyPr vert="horz"/>
          <a:lstStyle>
            <a:lvl1pPr marL="0" indent="0">
              <a:buNone/>
              <a:defRPr sz="1100" baseline="0">
                <a:solidFill>
                  <a:srgbClr val="FFFFFF"/>
                </a:solidFill>
              </a:defRPr>
            </a:lvl1pPr>
          </a:lstStyle>
          <a:p>
            <a:pPr lvl="0"/>
            <a:r>
              <a:rPr lang="en-US" dirty="0" err="1"/>
              <a:t>Kliknij</a:t>
            </a:r>
            <a:r>
              <a:rPr lang="en-US" dirty="0"/>
              <a:t> </a:t>
            </a:r>
            <a:r>
              <a:rPr lang="en-US" dirty="0" err="1"/>
              <a:t>aby</a:t>
            </a:r>
            <a:r>
              <a:rPr lang="en-US" dirty="0"/>
              <a:t> </a:t>
            </a:r>
            <a:r>
              <a:rPr lang="en-US" dirty="0" err="1"/>
              <a:t>dodać</a:t>
            </a:r>
            <a:r>
              <a:rPr lang="en-US" dirty="0"/>
              <a:t> </a:t>
            </a:r>
            <a:r>
              <a:rPr lang="en-US" dirty="0" err="1"/>
              <a:t>podtytuł</a:t>
            </a:r>
            <a:r>
              <a:rPr lang="en-US" dirty="0"/>
              <a:t> </a:t>
            </a:r>
            <a:r>
              <a:rPr lang="en-US" dirty="0" err="1"/>
              <a:t>prezentacji</a:t>
            </a:r>
            <a:endParaRPr lang="en-US" dirty="0"/>
          </a:p>
        </p:txBody>
      </p:sp>
      <p:sp>
        <p:nvSpPr>
          <p:cNvPr id="15" name="TextBox 14"/>
          <p:cNvSpPr txBox="1"/>
          <p:nvPr userDrawn="1"/>
        </p:nvSpPr>
        <p:spPr>
          <a:xfrm>
            <a:off x="544836" y="4485439"/>
            <a:ext cx="515614" cy="397545"/>
          </a:xfrm>
          <a:prstGeom prst="rect">
            <a:avLst/>
          </a:prstGeom>
          <a:noFill/>
        </p:spPr>
        <p:txBody>
          <a:bodyPr wrap="square" lIns="0" tIns="0" rIns="0" rtlCol="0">
            <a:spAutoFit/>
          </a:bodyPr>
          <a:lstStyle/>
          <a:p>
            <a:pPr>
              <a:lnSpc>
                <a:spcPts val="3000"/>
              </a:lnSpc>
              <a:tabLst/>
            </a:pPr>
            <a:fld id="{A7771732-3C82-1545-98DD-8255A4E3438A}" type="slidenum">
              <a:rPr lang="en-US" sz="1200" smtClean="0">
                <a:solidFill>
                  <a:srgbClr val="053A98"/>
                </a:solidFill>
                <a:latin typeface="Calibri" pitchFamily="18" charset="0"/>
                <a:cs typeface="Calibri" pitchFamily="18" charset="0"/>
              </a:rPr>
              <a:t>‹#›</a:t>
            </a:fld>
            <a:endParaRPr lang="en-US" sz="1200" dirty="0" err="1">
              <a:solidFill>
                <a:srgbClr val="053A98"/>
              </a:solidFill>
              <a:latin typeface="Calibri" pitchFamily="18" charset="0"/>
              <a:cs typeface="Calibri" pitchFamily="18" charset="0"/>
            </a:endParaRPr>
          </a:p>
        </p:txBody>
      </p:sp>
      <p:sp>
        <p:nvSpPr>
          <p:cNvPr id="19" name="Text Placeholder 17"/>
          <p:cNvSpPr>
            <a:spLocks noGrp="1"/>
          </p:cNvSpPr>
          <p:nvPr>
            <p:ph type="body" sz="quarter" idx="24" hasCustomPrompt="1"/>
          </p:nvPr>
        </p:nvSpPr>
        <p:spPr>
          <a:xfrm>
            <a:off x="460376" y="1341963"/>
            <a:ext cx="8074024" cy="3238758"/>
          </a:xfrm>
          <a:prstGeom prst="rect">
            <a:avLst/>
          </a:prstGeom>
        </p:spPr>
        <p:txBody>
          <a:bodyPr vert="horz"/>
          <a:lstStyle>
            <a:lvl1pPr marL="0" indent="0">
              <a:buFont typeface="Wingdings" charset="2"/>
              <a:buNone/>
              <a:defRPr sz="1400">
                <a:solidFill>
                  <a:srgbClr val="053A98"/>
                </a:solidFill>
              </a:defRPr>
            </a:lvl1pPr>
          </a:lstStyle>
          <a:p>
            <a:pPr lvl="0"/>
            <a:r>
              <a:rPr lang="pl-PL" dirty="0"/>
              <a:t>Kliknij aby dodać tekst</a:t>
            </a:r>
          </a:p>
          <a:p>
            <a:pPr lvl="0"/>
            <a:endParaRPr lang="pl-PL" dirty="0"/>
          </a:p>
          <a:p>
            <a:pPr lvl="0"/>
            <a:endParaRPr lang="en-US" dirty="0"/>
          </a:p>
        </p:txBody>
      </p:sp>
      <p:pic>
        <p:nvPicPr>
          <p:cNvPr id="9" name="Picture 8" descr="logo UMK poziom 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185" y="32612"/>
            <a:ext cx="1981345" cy="828530"/>
          </a:xfrm>
          <a:prstGeom prst="rect">
            <a:avLst/>
          </a:prstGeom>
        </p:spPr>
      </p:pic>
    </p:spTree>
    <p:extLst>
      <p:ext uri="{BB962C8B-B14F-4D97-AF65-F5344CB8AC3E}">
        <p14:creationId xmlns:p14="http://schemas.microsoft.com/office/powerpoint/2010/main" val="179403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MK Tytuł Obraz Tekst">
    <p:spTree>
      <p:nvGrpSpPr>
        <p:cNvPr id="1" name=""/>
        <p:cNvGrpSpPr/>
        <p:nvPr/>
      </p:nvGrpSpPr>
      <p:grpSpPr>
        <a:xfrm>
          <a:off x="0" y="0"/>
          <a:ext cx="0" cy="0"/>
          <a:chOff x="0" y="0"/>
          <a:chExt cx="0" cy="0"/>
        </a:xfrm>
      </p:grpSpPr>
      <p:sp>
        <p:nvSpPr>
          <p:cNvPr id="26" name="Picture Placeholder 16"/>
          <p:cNvSpPr>
            <a:spLocks noGrp="1"/>
          </p:cNvSpPr>
          <p:nvPr>
            <p:ph type="pic" sz="quarter" idx="23" hasCustomPrompt="1"/>
          </p:nvPr>
        </p:nvSpPr>
        <p:spPr>
          <a:xfrm>
            <a:off x="544836" y="2433062"/>
            <a:ext cx="4071989" cy="2052377"/>
          </a:xfrm>
          <a:prstGeom prst="rect">
            <a:avLst/>
          </a:prstGeom>
          <a:solidFill>
            <a:schemeClr val="bg1">
              <a:lumMod val="85000"/>
            </a:schemeClr>
          </a:solidFill>
          <a:ln>
            <a:noFill/>
          </a:ln>
        </p:spPr>
        <p:txBody>
          <a:bodyPr vert="horz"/>
          <a:lstStyle>
            <a:lvl1pPr marL="0" indent="0">
              <a:buNone/>
              <a:defRPr sz="2000"/>
            </a:lvl1pPr>
          </a:lstStyle>
          <a:p>
            <a:r>
              <a:rPr lang="en-US" dirty="0" err="1"/>
              <a:t>Dodaj</a:t>
            </a:r>
            <a:r>
              <a:rPr lang="en-US" dirty="0"/>
              <a:t> </a:t>
            </a:r>
            <a:r>
              <a:rPr lang="en-US" dirty="0" err="1"/>
              <a:t>obraz</a:t>
            </a:r>
            <a:endParaRPr lang="en-US" dirty="0"/>
          </a:p>
        </p:txBody>
      </p:sp>
      <p:sp>
        <p:nvSpPr>
          <p:cNvPr id="9" name="Freeform 3"/>
          <p:cNvSpPr/>
          <p:nvPr userDrawn="1"/>
        </p:nvSpPr>
        <p:spPr>
          <a:xfrm>
            <a:off x="-5" y="190"/>
            <a:ext cx="6835190" cy="644182"/>
          </a:xfrm>
          <a:custGeom>
            <a:avLst/>
            <a:gdLst>
              <a:gd name="connsiteX0" fmla="*/ 6668224 w 6835190"/>
              <a:gd name="connsiteY0" fmla="*/ 404964 h 644182"/>
              <a:gd name="connsiteX1" fmla="*/ 6835191 w 6835190"/>
              <a:gd name="connsiteY1" fmla="*/ 0 h 644182"/>
              <a:gd name="connsiteX2" fmla="*/ 0 w 6835190"/>
              <a:gd name="connsiteY2" fmla="*/ 0 h 644182"/>
              <a:gd name="connsiteX3" fmla="*/ 0 w 6835190"/>
              <a:gd name="connsiteY3" fmla="*/ 644182 h 644182"/>
              <a:gd name="connsiteX4" fmla="*/ 6720396 w 6835190"/>
              <a:gd name="connsiteY4" fmla="*/ 644182 h 644182"/>
              <a:gd name="connsiteX5" fmla="*/ 6668224 w 6835190"/>
              <a:gd name="connsiteY5" fmla="*/ 404964 h 6441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835190" h="644182">
                <a:moveTo>
                  <a:pt x="6668224" y="404964"/>
                </a:moveTo>
                <a:cubicBezTo>
                  <a:pt x="6668224" y="246964"/>
                  <a:pt x="6732004" y="103885"/>
                  <a:pt x="6835191" y="0"/>
                </a:cubicBezTo>
                <a:lnTo>
                  <a:pt x="0" y="0"/>
                </a:lnTo>
                <a:lnTo>
                  <a:pt x="0" y="644182"/>
                </a:lnTo>
                <a:lnTo>
                  <a:pt x="6720396" y="644182"/>
                </a:lnTo>
                <a:cubicBezTo>
                  <a:pt x="6686995" y="571334"/>
                  <a:pt x="6668224" y="490372"/>
                  <a:pt x="6668224" y="404964"/>
                </a:cubicBezTo>
              </a:path>
            </a:pathLst>
          </a:custGeom>
          <a:solidFill>
            <a:srgbClr val="053A98"/>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 Placeholder 37"/>
          <p:cNvSpPr>
            <a:spLocks noGrp="1"/>
          </p:cNvSpPr>
          <p:nvPr>
            <p:ph type="body" sz="quarter" idx="19" hasCustomPrompt="1"/>
          </p:nvPr>
        </p:nvSpPr>
        <p:spPr>
          <a:xfrm>
            <a:off x="460168" y="113133"/>
            <a:ext cx="5877133" cy="258015"/>
          </a:xfrm>
          <a:prstGeom prst="rect">
            <a:avLst/>
          </a:prstGeom>
        </p:spPr>
        <p:txBody>
          <a:bodyPr vert="horz"/>
          <a:lstStyle>
            <a:lvl1pPr marL="0" indent="0">
              <a:buNone/>
              <a:defRPr sz="1100" b="1" baseline="0">
                <a:solidFill>
                  <a:schemeClr val="bg1"/>
                </a:solidFill>
              </a:defRPr>
            </a:lvl1pPr>
          </a:lstStyle>
          <a:p>
            <a:pPr lvl="0"/>
            <a:r>
              <a:rPr lang="pl-PL" dirty="0"/>
              <a:t>Kliknij aby dodać tytuł prezentacji</a:t>
            </a:r>
            <a:endParaRPr lang="en-US" dirty="0"/>
          </a:p>
        </p:txBody>
      </p:sp>
      <p:sp>
        <p:nvSpPr>
          <p:cNvPr id="12" name="Text Placeholder 39"/>
          <p:cNvSpPr>
            <a:spLocks noGrp="1"/>
          </p:cNvSpPr>
          <p:nvPr>
            <p:ph type="body" sz="quarter" idx="20" hasCustomPrompt="1"/>
          </p:nvPr>
        </p:nvSpPr>
        <p:spPr>
          <a:xfrm>
            <a:off x="460376" y="309404"/>
            <a:ext cx="5876925" cy="270933"/>
          </a:xfrm>
          <a:prstGeom prst="rect">
            <a:avLst/>
          </a:prstGeom>
        </p:spPr>
        <p:txBody>
          <a:bodyPr vert="horz"/>
          <a:lstStyle>
            <a:lvl1pPr marL="0" indent="0">
              <a:buNone/>
              <a:defRPr sz="1100" baseline="0">
                <a:solidFill>
                  <a:srgbClr val="FFFFFF"/>
                </a:solidFill>
              </a:defRPr>
            </a:lvl1pPr>
          </a:lstStyle>
          <a:p>
            <a:pPr lvl="0"/>
            <a:r>
              <a:rPr lang="en-US" dirty="0" err="1"/>
              <a:t>Kliknij</a:t>
            </a:r>
            <a:r>
              <a:rPr lang="en-US" dirty="0"/>
              <a:t> </a:t>
            </a:r>
            <a:r>
              <a:rPr lang="en-US" dirty="0" err="1"/>
              <a:t>aby</a:t>
            </a:r>
            <a:r>
              <a:rPr lang="en-US" dirty="0"/>
              <a:t> </a:t>
            </a:r>
            <a:r>
              <a:rPr lang="en-US" dirty="0" err="1"/>
              <a:t>dodać</a:t>
            </a:r>
            <a:r>
              <a:rPr lang="en-US" dirty="0"/>
              <a:t> </a:t>
            </a:r>
            <a:r>
              <a:rPr lang="en-US" dirty="0" err="1"/>
              <a:t>podtytuł</a:t>
            </a:r>
            <a:r>
              <a:rPr lang="en-US" dirty="0"/>
              <a:t> </a:t>
            </a:r>
            <a:r>
              <a:rPr lang="en-US" dirty="0" err="1"/>
              <a:t>prezentacji</a:t>
            </a:r>
            <a:endParaRPr lang="en-US" dirty="0"/>
          </a:p>
        </p:txBody>
      </p:sp>
      <p:sp>
        <p:nvSpPr>
          <p:cNvPr id="13" name="TextBox 12"/>
          <p:cNvSpPr txBox="1"/>
          <p:nvPr userDrawn="1"/>
        </p:nvSpPr>
        <p:spPr>
          <a:xfrm>
            <a:off x="544836" y="4485439"/>
            <a:ext cx="515614" cy="397545"/>
          </a:xfrm>
          <a:prstGeom prst="rect">
            <a:avLst/>
          </a:prstGeom>
          <a:noFill/>
        </p:spPr>
        <p:txBody>
          <a:bodyPr wrap="square" lIns="0" tIns="0" rIns="0" rtlCol="0">
            <a:spAutoFit/>
          </a:bodyPr>
          <a:lstStyle/>
          <a:p>
            <a:pPr>
              <a:lnSpc>
                <a:spcPts val="3000"/>
              </a:lnSpc>
              <a:tabLst/>
            </a:pPr>
            <a:fld id="{A7771732-3C82-1545-98DD-8255A4E3438A}" type="slidenum">
              <a:rPr lang="en-US" sz="1200" smtClean="0">
                <a:solidFill>
                  <a:srgbClr val="053A98"/>
                </a:solidFill>
                <a:latin typeface="Calibri" pitchFamily="18" charset="0"/>
                <a:cs typeface="Calibri" pitchFamily="18" charset="0"/>
              </a:rPr>
              <a:t>‹#›</a:t>
            </a:fld>
            <a:endParaRPr lang="en-US" sz="1200" dirty="0" err="1">
              <a:solidFill>
                <a:srgbClr val="053A98"/>
              </a:solidFill>
              <a:latin typeface="Calibri" pitchFamily="18" charset="0"/>
              <a:cs typeface="Calibri" pitchFamily="18" charset="0"/>
            </a:endParaRPr>
          </a:p>
        </p:txBody>
      </p:sp>
      <p:sp>
        <p:nvSpPr>
          <p:cNvPr id="24" name="Text Placeholder 12"/>
          <p:cNvSpPr>
            <a:spLocks noGrp="1"/>
          </p:cNvSpPr>
          <p:nvPr>
            <p:ph type="body" sz="quarter" idx="21" hasCustomPrompt="1"/>
          </p:nvPr>
        </p:nvSpPr>
        <p:spPr>
          <a:xfrm>
            <a:off x="460376" y="1102853"/>
            <a:ext cx="8141428" cy="1173238"/>
          </a:xfrm>
          <a:prstGeom prst="rect">
            <a:avLst/>
          </a:prstGeom>
        </p:spPr>
        <p:txBody>
          <a:bodyPr vert="horz"/>
          <a:lstStyle>
            <a:lvl1pPr marL="0" indent="0">
              <a:buNone/>
              <a:defRPr sz="3600" baseline="0">
                <a:solidFill>
                  <a:srgbClr val="053A98"/>
                </a:solidFill>
              </a:defRPr>
            </a:lvl1pPr>
          </a:lstStyle>
          <a:p>
            <a:pPr lvl="0"/>
            <a:r>
              <a:rPr lang="pl-PL" dirty="0"/>
              <a:t>Kliknij aby dodać tytuł</a:t>
            </a:r>
          </a:p>
        </p:txBody>
      </p:sp>
      <p:sp>
        <p:nvSpPr>
          <p:cNvPr id="25" name="Text Placeholder 14"/>
          <p:cNvSpPr>
            <a:spLocks noGrp="1"/>
          </p:cNvSpPr>
          <p:nvPr>
            <p:ph type="body" sz="quarter" idx="22" hasCustomPrompt="1"/>
          </p:nvPr>
        </p:nvSpPr>
        <p:spPr>
          <a:xfrm>
            <a:off x="5014901" y="2433062"/>
            <a:ext cx="3530455" cy="2052377"/>
          </a:xfrm>
          <a:prstGeom prst="rect">
            <a:avLst/>
          </a:prstGeom>
        </p:spPr>
        <p:txBody>
          <a:bodyPr vert="horz"/>
          <a:lstStyle>
            <a:lvl1pPr marL="0" indent="0">
              <a:buNone/>
              <a:defRPr sz="1400">
                <a:solidFill>
                  <a:srgbClr val="053A98"/>
                </a:solidFill>
              </a:defRPr>
            </a:lvl1pPr>
          </a:lstStyle>
          <a:p>
            <a:pPr lvl="0"/>
            <a:r>
              <a:rPr lang="pl-PL" dirty="0"/>
              <a:t>Kliknij aby dodać tekst</a:t>
            </a:r>
            <a:endParaRPr lang="en-US" dirty="0"/>
          </a:p>
        </p:txBody>
      </p:sp>
      <p:pic>
        <p:nvPicPr>
          <p:cNvPr id="14" name="Picture 13" descr="logo UMK poziom 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185" y="32612"/>
            <a:ext cx="1981345" cy="828530"/>
          </a:xfrm>
          <a:prstGeom prst="rect">
            <a:avLst/>
          </a:prstGeom>
        </p:spPr>
      </p:pic>
    </p:spTree>
    <p:extLst>
      <p:ext uri="{BB962C8B-B14F-4D97-AF65-F5344CB8AC3E}">
        <p14:creationId xmlns:p14="http://schemas.microsoft.com/office/powerpoint/2010/main" val="187009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MK Tekst Obraz">
    <p:spTree>
      <p:nvGrpSpPr>
        <p:cNvPr id="1" name=""/>
        <p:cNvGrpSpPr/>
        <p:nvPr/>
      </p:nvGrpSpPr>
      <p:grpSpPr>
        <a:xfrm>
          <a:off x="0" y="0"/>
          <a:ext cx="0" cy="0"/>
          <a:chOff x="0" y="0"/>
          <a:chExt cx="0" cy="0"/>
        </a:xfrm>
      </p:grpSpPr>
      <p:sp>
        <p:nvSpPr>
          <p:cNvPr id="19" name="Picture Placeholder 10"/>
          <p:cNvSpPr>
            <a:spLocks noGrp="1"/>
          </p:cNvSpPr>
          <p:nvPr>
            <p:ph type="pic" sz="quarter" idx="21" hasCustomPrompt="1"/>
          </p:nvPr>
        </p:nvSpPr>
        <p:spPr>
          <a:xfrm>
            <a:off x="4616825" y="1133081"/>
            <a:ext cx="4527175" cy="3687978"/>
          </a:xfrm>
          <a:prstGeom prst="rect">
            <a:avLst/>
          </a:prstGeom>
          <a:solidFill>
            <a:schemeClr val="bg1">
              <a:lumMod val="85000"/>
            </a:schemeClr>
          </a:solidFill>
          <a:ln>
            <a:noFill/>
          </a:ln>
        </p:spPr>
        <p:txBody>
          <a:bodyPr vert="horz"/>
          <a:lstStyle>
            <a:lvl1pPr marL="0" indent="0">
              <a:buNone/>
              <a:defRPr sz="2000"/>
            </a:lvl1pPr>
          </a:lstStyle>
          <a:p>
            <a:r>
              <a:rPr lang="en-US" dirty="0" err="1"/>
              <a:t>Dodaj</a:t>
            </a:r>
            <a:r>
              <a:rPr lang="en-US" dirty="0"/>
              <a:t> </a:t>
            </a:r>
            <a:r>
              <a:rPr lang="en-US" dirty="0" err="1"/>
              <a:t>obraz</a:t>
            </a:r>
            <a:endParaRPr lang="en-US" dirty="0"/>
          </a:p>
        </p:txBody>
      </p:sp>
      <p:sp>
        <p:nvSpPr>
          <p:cNvPr id="9" name="Freeform 3"/>
          <p:cNvSpPr/>
          <p:nvPr userDrawn="1"/>
        </p:nvSpPr>
        <p:spPr>
          <a:xfrm>
            <a:off x="-5" y="190"/>
            <a:ext cx="6835190" cy="644182"/>
          </a:xfrm>
          <a:custGeom>
            <a:avLst/>
            <a:gdLst>
              <a:gd name="connsiteX0" fmla="*/ 6668224 w 6835190"/>
              <a:gd name="connsiteY0" fmla="*/ 404964 h 644182"/>
              <a:gd name="connsiteX1" fmla="*/ 6835191 w 6835190"/>
              <a:gd name="connsiteY1" fmla="*/ 0 h 644182"/>
              <a:gd name="connsiteX2" fmla="*/ 0 w 6835190"/>
              <a:gd name="connsiteY2" fmla="*/ 0 h 644182"/>
              <a:gd name="connsiteX3" fmla="*/ 0 w 6835190"/>
              <a:gd name="connsiteY3" fmla="*/ 644182 h 644182"/>
              <a:gd name="connsiteX4" fmla="*/ 6720396 w 6835190"/>
              <a:gd name="connsiteY4" fmla="*/ 644182 h 644182"/>
              <a:gd name="connsiteX5" fmla="*/ 6668224 w 6835190"/>
              <a:gd name="connsiteY5" fmla="*/ 404964 h 6441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835190" h="644182">
                <a:moveTo>
                  <a:pt x="6668224" y="404964"/>
                </a:moveTo>
                <a:cubicBezTo>
                  <a:pt x="6668224" y="246964"/>
                  <a:pt x="6732004" y="103885"/>
                  <a:pt x="6835191" y="0"/>
                </a:cubicBezTo>
                <a:lnTo>
                  <a:pt x="0" y="0"/>
                </a:lnTo>
                <a:lnTo>
                  <a:pt x="0" y="644182"/>
                </a:lnTo>
                <a:lnTo>
                  <a:pt x="6720396" y="644182"/>
                </a:lnTo>
                <a:cubicBezTo>
                  <a:pt x="6686995" y="571334"/>
                  <a:pt x="6668224" y="490372"/>
                  <a:pt x="6668224" y="404964"/>
                </a:cubicBezTo>
              </a:path>
            </a:pathLst>
          </a:custGeom>
          <a:solidFill>
            <a:srgbClr val="053A98"/>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 Placeholder 37"/>
          <p:cNvSpPr>
            <a:spLocks noGrp="1"/>
          </p:cNvSpPr>
          <p:nvPr>
            <p:ph type="body" sz="quarter" idx="19" hasCustomPrompt="1"/>
          </p:nvPr>
        </p:nvSpPr>
        <p:spPr>
          <a:xfrm>
            <a:off x="460168" y="113133"/>
            <a:ext cx="5877133" cy="258015"/>
          </a:xfrm>
          <a:prstGeom prst="rect">
            <a:avLst/>
          </a:prstGeom>
        </p:spPr>
        <p:txBody>
          <a:bodyPr vert="horz"/>
          <a:lstStyle>
            <a:lvl1pPr marL="0" indent="0">
              <a:buNone/>
              <a:defRPr sz="1100" b="1" baseline="0">
                <a:solidFill>
                  <a:schemeClr val="bg1"/>
                </a:solidFill>
              </a:defRPr>
            </a:lvl1pPr>
          </a:lstStyle>
          <a:p>
            <a:pPr lvl="0"/>
            <a:r>
              <a:rPr lang="pl-PL" dirty="0"/>
              <a:t>Kliknij aby dodać tytuł prezentacji</a:t>
            </a:r>
            <a:endParaRPr lang="en-US" dirty="0"/>
          </a:p>
        </p:txBody>
      </p:sp>
      <p:sp>
        <p:nvSpPr>
          <p:cNvPr id="12" name="Text Placeholder 39"/>
          <p:cNvSpPr>
            <a:spLocks noGrp="1"/>
          </p:cNvSpPr>
          <p:nvPr>
            <p:ph type="body" sz="quarter" idx="20" hasCustomPrompt="1"/>
          </p:nvPr>
        </p:nvSpPr>
        <p:spPr>
          <a:xfrm>
            <a:off x="460376" y="309404"/>
            <a:ext cx="5876925" cy="270933"/>
          </a:xfrm>
          <a:prstGeom prst="rect">
            <a:avLst/>
          </a:prstGeom>
        </p:spPr>
        <p:txBody>
          <a:bodyPr vert="horz"/>
          <a:lstStyle>
            <a:lvl1pPr marL="0" indent="0">
              <a:buNone/>
              <a:defRPr sz="1100" baseline="0">
                <a:solidFill>
                  <a:srgbClr val="FFFFFF"/>
                </a:solidFill>
              </a:defRPr>
            </a:lvl1pPr>
          </a:lstStyle>
          <a:p>
            <a:pPr lvl="0"/>
            <a:r>
              <a:rPr lang="en-US" dirty="0" err="1"/>
              <a:t>Kliknij</a:t>
            </a:r>
            <a:r>
              <a:rPr lang="en-US" dirty="0"/>
              <a:t> </a:t>
            </a:r>
            <a:r>
              <a:rPr lang="en-US" dirty="0" err="1"/>
              <a:t>aby</a:t>
            </a:r>
            <a:r>
              <a:rPr lang="en-US" dirty="0"/>
              <a:t> </a:t>
            </a:r>
            <a:r>
              <a:rPr lang="en-US" dirty="0" err="1"/>
              <a:t>dodać</a:t>
            </a:r>
            <a:r>
              <a:rPr lang="en-US" dirty="0"/>
              <a:t> </a:t>
            </a:r>
            <a:r>
              <a:rPr lang="en-US" dirty="0" err="1"/>
              <a:t>podtytuł</a:t>
            </a:r>
            <a:r>
              <a:rPr lang="en-US" dirty="0"/>
              <a:t> </a:t>
            </a:r>
            <a:r>
              <a:rPr lang="en-US" dirty="0" err="1"/>
              <a:t>prezentacji</a:t>
            </a:r>
            <a:endParaRPr lang="en-US" dirty="0"/>
          </a:p>
        </p:txBody>
      </p:sp>
      <p:sp>
        <p:nvSpPr>
          <p:cNvPr id="13" name="TextBox 12"/>
          <p:cNvSpPr txBox="1"/>
          <p:nvPr userDrawn="1"/>
        </p:nvSpPr>
        <p:spPr>
          <a:xfrm>
            <a:off x="544836" y="4485439"/>
            <a:ext cx="515614" cy="397545"/>
          </a:xfrm>
          <a:prstGeom prst="rect">
            <a:avLst/>
          </a:prstGeom>
          <a:noFill/>
        </p:spPr>
        <p:txBody>
          <a:bodyPr wrap="square" lIns="0" tIns="0" rIns="0" rtlCol="0">
            <a:spAutoFit/>
          </a:bodyPr>
          <a:lstStyle/>
          <a:p>
            <a:pPr>
              <a:lnSpc>
                <a:spcPts val="3000"/>
              </a:lnSpc>
              <a:tabLst/>
            </a:pPr>
            <a:fld id="{A7771732-3C82-1545-98DD-8255A4E3438A}" type="slidenum">
              <a:rPr lang="en-US" sz="1200" smtClean="0">
                <a:solidFill>
                  <a:srgbClr val="053A98"/>
                </a:solidFill>
                <a:latin typeface="Calibri" pitchFamily="18" charset="0"/>
                <a:cs typeface="Calibri" pitchFamily="18" charset="0"/>
              </a:rPr>
              <a:t>‹#›</a:t>
            </a:fld>
            <a:endParaRPr lang="en-US" sz="1200" dirty="0" err="1">
              <a:solidFill>
                <a:srgbClr val="053A98"/>
              </a:solidFill>
              <a:latin typeface="Calibri" pitchFamily="18" charset="0"/>
              <a:cs typeface="Calibri" pitchFamily="18" charset="0"/>
            </a:endParaRPr>
          </a:p>
        </p:txBody>
      </p:sp>
      <p:sp>
        <p:nvSpPr>
          <p:cNvPr id="20" name="Text Placeholder 14"/>
          <p:cNvSpPr>
            <a:spLocks noGrp="1"/>
          </p:cNvSpPr>
          <p:nvPr>
            <p:ph type="body" sz="quarter" idx="22" hasCustomPrompt="1"/>
          </p:nvPr>
        </p:nvSpPr>
        <p:spPr>
          <a:xfrm>
            <a:off x="460377" y="1651001"/>
            <a:ext cx="3848978" cy="2922586"/>
          </a:xfrm>
          <a:prstGeom prst="rect">
            <a:avLst/>
          </a:prstGeom>
        </p:spPr>
        <p:txBody>
          <a:bodyPr vert="horz"/>
          <a:lstStyle>
            <a:lvl1pPr marL="0" indent="0">
              <a:buNone/>
              <a:defRPr sz="1400">
                <a:solidFill>
                  <a:srgbClr val="053A98"/>
                </a:solidFill>
              </a:defRPr>
            </a:lvl1pPr>
          </a:lstStyle>
          <a:p>
            <a:pPr lvl="0"/>
            <a:r>
              <a:rPr lang="pl-PL" dirty="0"/>
              <a:t>Kliknij aby dodać tekst</a:t>
            </a:r>
            <a:endParaRPr lang="en-US" dirty="0"/>
          </a:p>
        </p:txBody>
      </p:sp>
      <p:pic>
        <p:nvPicPr>
          <p:cNvPr id="10" name="Picture 9" descr="logo UMK poziom 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185" y="32612"/>
            <a:ext cx="1981345" cy="828530"/>
          </a:xfrm>
          <a:prstGeom prst="rect">
            <a:avLst/>
          </a:prstGeom>
        </p:spPr>
      </p:pic>
    </p:spTree>
    <p:extLst>
      <p:ext uri="{BB962C8B-B14F-4D97-AF65-F5344CB8AC3E}">
        <p14:creationId xmlns:p14="http://schemas.microsoft.com/office/powerpoint/2010/main" val="93437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MK Duże zdjęcie">
    <p:spTree>
      <p:nvGrpSpPr>
        <p:cNvPr id="1" name=""/>
        <p:cNvGrpSpPr/>
        <p:nvPr/>
      </p:nvGrpSpPr>
      <p:grpSpPr>
        <a:xfrm>
          <a:off x="0" y="0"/>
          <a:ext cx="0" cy="0"/>
          <a:chOff x="0" y="0"/>
          <a:chExt cx="0" cy="0"/>
        </a:xfrm>
      </p:grpSpPr>
      <p:sp>
        <p:nvSpPr>
          <p:cNvPr id="20" name="Picture Placeholder 10"/>
          <p:cNvSpPr>
            <a:spLocks noGrp="1"/>
          </p:cNvSpPr>
          <p:nvPr>
            <p:ph type="pic" sz="quarter" idx="21" hasCustomPrompt="1"/>
          </p:nvPr>
        </p:nvSpPr>
        <p:spPr>
          <a:xfrm>
            <a:off x="544836" y="1102853"/>
            <a:ext cx="8597712" cy="3711600"/>
          </a:xfrm>
          <a:custGeom>
            <a:avLst/>
            <a:gdLst>
              <a:gd name="connsiteX0" fmla="*/ 0 w 8585200"/>
              <a:gd name="connsiteY0" fmla="*/ 0 h 4714607"/>
              <a:gd name="connsiteX1" fmla="*/ 8585200 w 8585200"/>
              <a:gd name="connsiteY1" fmla="*/ 0 h 4714607"/>
              <a:gd name="connsiteX2" fmla="*/ 8585200 w 8585200"/>
              <a:gd name="connsiteY2" fmla="*/ 4714607 h 4714607"/>
              <a:gd name="connsiteX3" fmla="*/ 0 w 8585200"/>
              <a:gd name="connsiteY3" fmla="*/ 4714607 h 4714607"/>
              <a:gd name="connsiteX4" fmla="*/ 0 w 8585200"/>
              <a:gd name="connsiteY4" fmla="*/ 0 h 4714607"/>
              <a:gd name="connsiteX0" fmla="*/ 0 w 8585200"/>
              <a:gd name="connsiteY0" fmla="*/ 0 h 4714607"/>
              <a:gd name="connsiteX1" fmla="*/ 8585200 w 8585200"/>
              <a:gd name="connsiteY1" fmla="*/ 0 h 4714607"/>
              <a:gd name="connsiteX2" fmla="*/ 8585200 w 8585200"/>
              <a:gd name="connsiteY2" fmla="*/ 4714607 h 4714607"/>
              <a:gd name="connsiteX3" fmla="*/ 4660899 w 8585200"/>
              <a:gd name="connsiteY3" fmla="*/ 4708259 h 4714607"/>
              <a:gd name="connsiteX4" fmla="*/ 0 w 8585200"/>
              <a:gd name="connsiteY4" fmla="*/ 4714607 h 4714607"/>
              <a:gd name="connsiteX5" fmla="*/ 0 w 8585200"/>
              <a:gd name="connsiteY5" fmla="*/ 0 h 4714607"/>
              <a:gd name="connsiteX0" fmla="*/ 0 w 8585200"/>
              <a:gd name="connsiteY0" fmla="*/ 0 h 4714607"/>
              <a:gd name="connsiteX1" fmla="*/ 8585200 w 8585200"/>
              <a:gd name="connsiteY1" fmla="*/ 0 h 4714607"/>
              <a:gd name="connsiteX2" fmla="*/ 8585200 w 8585200"/>
              <a:gd name="connsiteY2" fmla="*/ 4714607 h 4714607"/>
              <a:gd name="connsiteX3" fmla="*/ 6476999 w 8585200"/>
              <a:gd name="connsiteY3" fmla="*/ 4708259 h 4714607"/>
              <a:gd name="connsiteX4" fmla="*/ 4660899 w 8585200"/>
              <a:gd name="connsiteY4" fmla="*/ 4708259 h 4714607"/>
              <a:gd name="connsiteX5" fmla="*/ 0 w 8585200"/>
              <a:gd name="connsiteY5" fmla="*/ 4714607 h 4714607"/>
              <a:gd name="connsiteX6" fmla="*/ 0 w 8585200"/>
              <a:gd name="connsiteY6" fmla="*/ 0 h 4714607"/>
              <a:gd name="connsiteX0" fmla="*/ 0 w 8585200"/>
              <a:gd name="connsiteY0" fmla="*/ 0 h 4714607"/>
              <a:gd name="connsiteX1" fmla="*/ 8585200 w 8585200"/>
              <a:gd name="connsiteY1" fmla="*/ 0 h 4714607"/>
              <a:gd name="connsiteX2" fmla="*/ 8585200 w 8585200"/>
              <a:gd name="connsiteY2" fmla="*/ 4714607 h 4714607"/>
              <a:gd name="connsiteX3" fmla="*/ 6476999 w 8585200"/>
              <a:gd name="connsiteY3" fmla="*/ 4708259 h 4714607"/>
              <a:gd name="connsiteX4" fmla="*/ 4660899 w 8585200"/>
              <a:gd name="connsiteY4" fmla="*/ 4708259 h 4714607"/>
              <a:gd name="connsiteX5" fmla="*/ 0 w 8585200"/>
              <a:gd name="connsiteY5" fmla="*/ 4714607 h 4714607"/>
              <a:gd name="connsiteX6" fmla="*/ 1512 w 8585200"/>
              <a:gd name="connsiteY6" fmla="*/ 3868448 h 4714607"/>
              <a:gd name="connsiteX7" fmla="*/ 0 w 8585200"/>
              <a:gd name="connsiteY7" fmla="*/ 0 h 4714607"/>
              <a:gd name="connsiteX0" fmla="*/ 0 w 8585200"/>
              <a:gd name="connsiteY0" fmla="*/ 0 h 4714607"/>
              <a:gd name="connsiteX1" fmla="*/ 8585200 w 8585200"/>
              <a:gd name="connsiteY1" fmla="*/ 0 h 4714607"/>
              <a:gd name="connsiteX2" fmla="*/ 8585200 w 8585200"/>
              <a:gd name="connsiteY2" fmla="*/ 4714607 h 4714607"/>
              <a:gd name="connsiteX3" fmla="*/ 6476999 w 8585200"/>
              <a:gd name="connsiteY3" fmla="*/ 4708259 h 4714607"/>
              <a:gd name="connsiteX4" fmla="*/ 0 w 8585200"/>
              <a:gd name="connsiteY4" fmla="*/ 4714607 h 4714607"/>
              <a:gd name="connsiteX5" fmla="*/ 1512 w 8585200"/>
              <a:gd name="connsiteY5" fmla="*/ 3868448 h 4714607"/>
              <a:gd name="connsiteX6" fmla="*/ 0 w 8585200"/>
              <a:gd name="connsiteY6" fmla="*/ 0 h 4714607"/>
              <a:gd name="connsiteX0" fmla="*/ 0 w 8585200"/>
              <a:gd name="connsiteY0" fmla="*/ 0 h 4714607"/>
              <a:gd name="connsiteX1" fmla="*/ 8585200 w 8585200"/>
              <a:gd name="connsiteY1" fmla="*/ 0 h 4714607"/>
              <a:gd name="connsiteX2" fmla="*/ 8585200 w 8585200"/>
              <a:gd name="connsiteY2" fmla="*/ 4714607 h 4714607"/>
              <a:gd name="connsiteX3" fmla="*/ 0 w 8585200"/>
              <a:gd name="connsiteY3" fmla="*/ 4714607 h 4714607"/>
              <a:gd name="connsiteX4" fmla="*/ 1512 w 8585200"/>
              <a:gd name="connsiteY4" fmla="*/ 3868448 h 4714607"/>
              <a:gd name="connsiteX5" fmla="*/ 0 w 8585200"/>
              <a:gd name="connsiteY5" fmla="*/ 0 h 4714607"/>
              <a:gd name="connsiteX0" fmla="*/ 0 w 8585200"/>
              <a:gd name="connsiteY0" fmla="*/ 0 h 4715095"/>
              <a:gd name="connsiteX1" fmla="*/ 8585200 w 8585200"/>
              <a:gd name="connsiteY1" fmla="*/ 0 h 4715095"/>
              <a:gd name="connsiteX2" fmla="*/ 8585200 w 8585200"/>
              <a:gd name="connsiteY2" fmla="*/ 4714607 h 4715095"/>
              <a:gd name="connsiteX3" fmla="*/ 4023316 w 8585200"/>
              <a:gd name="connsiteY3" fmla="*/ 4715095 h 4715095"/>
              <a:gd name="connsiteX4" fmla="*/ 0 w 8585200"/>
              <a:gd name="connsiteY4" fmla="*/ 4714607 h 4715095"/>
              <a:gd name="connsiteX5" fmla="*/ 1512 w 8585200"/>
              <a:gd name="connsiteY5" fmla="*/ 3868448 h 4715095"/>
              <a:gd name="connsiteX6" fmla="*/ 0 w 8585200"/>
              <a:gd name="connsiteY6" fmla="*/ 0 h 4715095"/>
              <a:gd name="connsiteX0" fmla="*/ 0 w 8585200"/>
              <a:gd name="connsiteY0" fmla="*/ 0 h 4715095"/>
              <a:gd name="connsiteX1" fmla="*/ 8585200 w 8585200"/>
              <a:gd name="connsiteY1" fmla="*/ 0 h 4715095"/>
              <a:gd name="connsiteX2" fmla="*/ 8585200 w 8585200"/>
              <a:gd name="connsiteY2" fmla="*/ 4714607 h 4715095"/>
              <a:gd name="connsiteX3" fmla="*/ 4023316 w 8585200"/>
              <a:gd name="connsiteY3" fmla="*/ 4715095 h 4715095"/>
              <a:gd name="connsiteX4" fmla="*/ 4021804 w 8585200"/>
              <a:gd name="connsiteY4" fmla="*/ 3874185 h 4715095"/>
              <a:gd name="connsiteX5" fmla="*/ 1512 w 8585200"/>
              <a:gd name="connsiteY5" fmla="*/ 3868448 h 4715095"/>
              <a:gd name="connsiteX6" fmla="*/ 0 w 8585200"/>
              <a:gd name="connsiteY6" fmla="*/ 0 h 4715095"/>
              <a:gd name="connsiteX0" fmla="*/ 0 w 8585200"/>
              <a:gd name="connsiteY0" fmla="*/ 0 h 4715095"/>
              <a:gd name="connsiteX1" fmla="*/ 8585200 w 8585200"/>
              <a:gd name="connsiteY1" fmla="*/ 0 h 4715095"/>
              <a:gd name="connsiteX2" fmla="*/ 8585200 w 8585200"/>
              <a:gd name="connsiteY2" fmla="*/ 4714607 h 4715095"/>
              <a:gd name="connsiteX3" fmla="*/ 4023316 w 8585200"/>
              <a:gd name="connsiteY3" fmla="*/ 4715095 h 4715095"/>
              <a:gd name="connsiteX4" fmla="*/ 4034255 w 8585200"/>
              <a:gd name="connsiteY4" fmla="*/ 3867960 h 4715095"/>
              <a:gd name="connsiteX5" fmla="*/ 1512 w 8585200"/>
              <a:gd name="connsiteY5" fmla="*/ 3868448 h 4715095"/>
              <a:gd name="connsiteX6" fmla="*/ 0 w 8585200"/>
              <a:gd name="connsiteY6" fmla="*/ 0 h 4715095"/>
              <a:gd name="connsiteX0" fmla="*/ 0 w 8585200"/>
              <a:gd name="connsiteY0" fmla="*/ 0 h 4715095"/>
              <a:gd name="connsiteX1" fmla="*/ 8585200 w 8585200"/>
              <a:gd name="connsiteY1" fmla="*/ 0 h 4715095"/>
              <a:gd name="connsiteX2" fmla="*/ 8585200 w 8585200"/>
              <a:gd name="connsiteY2" fmla="*/ 4714607 h 4715095"/>
              <a:gd name="connsiteX3" fmla="*/ 4023316 w 8585200"/>
              <a:gd name="connsiteY3" fmla="*/ 4715095 h 4715095"/>
              <a:gd name="connsiteX4" fmla="*/ 4015578 w 8585200"/>
              <a:gd name="connsiteY4" fmla="*/ 3867960 h 4715095"/>
              <a:gd name="connsiteX5" fmla="*/ 1512 w 8585200"/>
              <a:gd name="connsiteY5" fmla="*/ 3868448 h 4715095"/>
              <a:gd name="connsiteX6" fmla="*/ 0 w 8585200"/>
              <a:gd name="connsiteY6" fmla="*/ 0 h 4715095"/>
              <a:gd name="connsiteX0" fmla="*/ 0 w 8585200"/>
              <a:gd name="connsiteY0" fmla="*/ 0 h 4715095"/>
              <a:gd name="connsiteX1" fmla="*/ 8585200 w 8585200"/>
              <a:gd name="connsiteY1" fmla="*/ 0 h 4715095"/>
              <a:gd name="connsiteX2" fmla="*/ 8585200 w 8585200"/>
              <a:gd name="connsiteY2" fmla="*/ 4714607 h 4715095"/>
              <a:gd name="connsiteX3" fmla="*/ 4023316 w 8585200"/>
              <a:gd name="connsiteY3" fmla="*/ 4715095 h 4715095"/>
              <a:gd name="connsiteX4" fmla="*/ 4507409 w 8585200"/>
              <a:gd name="connsiteY4" fmla="*/ 3867960 h 4715095"/>
              <a:gd name="connsiteX5" fmla="*/ 1512 w 8585200"/>
              <a:gd name="connsiteY5" fmla="*/ 3868448 h 4715095"/>
              <a:gd name="connsiteX6" fmla="*/ 0 w 8585200"/>
              <a:gd name="connsiteY6" fmla="*/ 0 h 4715095"/>
              <a:gd name="connsiteX0" fmla="*/ 0 w 8585200"/>
              <a:gd name="connsiteY0" fmla="*/ 0 h 4715095"/>
              <a:gd name="connsiteX1" fmla="*/ 8585200 w 8585200"/>
              <a:gd name="connsiteY1" fmla="*/ 0 h 4715095"/>
              <a:gd name="connsiteX2" fmla="*/ 8585200 w 8585200"/>
              <a:gd name="connsiteY2" fmla="*/ 4714607 h 4715095"/>
              <a:gd name="connsiteX3" fmla="*/ 4023316 w 8585200"/>
              <a:gd name="connsiteY3" fmla="*/ 4715095 h 4715095"/>
              <a:gd name="connsiteX4" fmla="*/ 4015578 w 8585200"/>
              <a:gd name="connsiteY4" fmla="*/ 3867960 h 4715095"/>
              <a:gd name="connsiteX5" fmla="*/ 1512 w 8585200"/>
              <a:gd name="connsiteY5" fmla="*/ 3868448 h 4715095"/>
              <a:gd name="connsiteX6" fmla="*/ 0 w 8585200"/>
              <a:gd name="connsiteY6" fmla="*/ 0 h 4715095"/>
              <a:gd name="connsiteX0" fmla="*/ 0 w 8585200"/>
              <a:gd name="connsiteY0" fmla="*/ 0 h 4715095"/>
              <a:gd name="connsiteX1" fmla="*/ 8585200 w 8585200"/>
              <a:gd name="connsiteY1" fmla="*/ 0 h 4715095"/>
              <a:gd name="connsiteX2" fmla="*/ 8585200 w 8585200"/>
              <a:gd name="connsiteY2" fmla="*/ 4714607 h 4715095"/>
              <a:gd name="connsiteX3" fmla="*/ 4023316 w 8585200"/>
              <a:gd name="connsiteY3" fmla="*/ 4715095 h 4715095"/>
              <a:gd name="connsiteX4" fmla="*/ 4034255 w 8585200"/>
              <a:gd name="connsiteY4" fmla="*/ 3867960 h 4715095"/>
              <a:gd name="connsiteX5" fmla="*/ 1512 w 8585200"/>
              <a:gd name="connsiteY5" fmla="*/ 3868448 h 4715095"/>
              <a:gd name="connsiteX6" fmla="*/ 0 w 8585200"/>
              <a:gd name="connsiteY6" fmla="*/ 0 h 4715095"/>
              <a:gd name="connsiteX0" fmla="*/ 0 w 8585200"/>
              <a:gd name="connsiteY0" fmla="*/ 0 h 4715095"/>
              <a:gd name="connsiteX1" fmla="*/ 8585200 w 8585200"/>
              <a:gd name="connsiteY1" fmla="*/ 0 h 4715095"/>
              <a:gd name="connsiteX2" fmla="*/ 8585200 w 8585200"/>
              <a:gd name="connsiteY2" fmla="*/ 4714607 h 4715095"/>
              <a:gd name="connsiteX3" fmla="*/ 4023316 w 8585200"/>
              <a:gd name="connsiteY3" fmla="*/ 4715095 h 4715095"/>
              <a:gd name="connsiteX4" fmla="*/ 4021804 w 8585200"/>
              <a:gd name="connsiteY4" fmla="*/ 3867960 h 4715095"/>
              <a:gd name="connsiteX5" fmla="*/ 1512 w 8585200"/>
              <a:gd name="connsiteY5" fmla="*/ 3868448 h 4715095"/>
              <a:gd name="connsiteX6" fmla="*/ 0 w 8585200"/>
              <a:gd name="connsiteY6" fmla="*/ 0 h 471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5200" h="4715095">
                <a:moveTo>
                  <a:pt x="0" y="0"/>
                </a:moveTo>
                <a:lnTo>
                  <a:pt x="8585200" y="0"/>
                </a:lnTo>
                <a:lnTo>
                  <a:pt x="8585200" y="4714607"/>
                </a:lnTo>
                <a:lnTo>
                  <a:pt x="4023316" y="4715095"/>
                </a:lnTo>
                <a:cubicBezTo>
                  <a:pt x="4020737" y="4432717"/>
                  <a:pt x="4024383" y="4150338"/>
                  <a:pt x="4021804" y="3867960"/>
                </a:cubicBezTo>
                <a:lnTo>
                  <a:pt x="1512" y="3868448"/>
                </a:lnTo>
                <a:lnTo>
                  <a:pt x="0" y="0"/>
                </a:lnTo>
                <a:close/>
              </a:path>
            </a:pathLst>
          </a:custGeom>
          <a:solidFill>
            <a:schemeClr val="bg1">
              <a:lumMod val="85000"/>
            </a:schemeClr>
          </a:solidFill>
          <a:ln>
            <a:noFill/>
          </a:ln>
        </p:spPr>
        <p:txBody>
          <a:bodyPr vert="horz"/>
          <a:lstStyle>
            <a:lvl1pPr marL="0" indent="0">
              <a:buNone/>
              <a:defRPr sz="2000"/>
            </a:lvl1pPr>
          </a:lstStyle>
          <a:p>
            <a:r>
              <a:rPr lang="en-US" dirty="0" err="1"/>
              <a:t>Dodaj</a:t>
            </a:r>
            <a:r>
              <a:rPr lang="en-US" dirty="0"/>
              <a:t> </a:t>
            </a:r>
            <a:r>
              <a:rPr lang="en-US" dirty="0" err="1"/>
              <a:t>obraz</a:t>
            </a:r>
            <a:endParaRPr lang="en-US" dirty="0"/>
          </a:p>
        </p:txBody>
      </p:sp>
      <p:sp>
        <p:nvSpPr>
          <p:cNvPr id="8" name="Freeform 3"/>
          <p:cNvSpPr/>
          <p:nvPr userDrawn="1"/>
        </p:nvSpPr>
        <p:spPr>
          <a:xfrm>
            <a:off x="-5" y="190"/>
            <a:ext cx="6835190" cy="644182"/>
          </a:xfrm>
          <a:custGeom>
            <a:avLst/>
            <a:gdLst>
              <a:gd name="connsiteX0" fmla="*/ 6668224 w 6835190"/>
              <a:gd name="connsiteY0" fmla="*/ 404964 h 644182"/>
              <a:gd name="connsiteX1" fmla="*/ 6835191 w 6835190"/>
              <a:gd name="connsiteY1" fmla="*/ 0 h 644182"/>
              <a:gd name="connsiteX2" fmla="*/ 0 w 6835190"/>
              <a:gd name="connsiteY2" fmla="*/ 0 h 644182"/>
              <a:gd name="connsiteX3" fmla="*/ 0 w 6835190"/>
              <a:gd name="connsiteY3" fmla="*/ 644182 h 644182"/>
              <a:gd name="connsiteX4" fmla="*/ 6720396 w 6835190"/>
              <a:gd name="connsiteY4" fmla="*/ 644182 h 644182"/>
              <a:gd name="connsiteX5" fmla="*/ 6668224 w 6835190"/>
              <a:gd name="connsiteY5" fmla="*/ 404964 h 6441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835190" h="644182">
                <a:moveTo>
                  <a:pt x="6668224" y="404964"/>
                </a:moveTo>
                <a:cubicBezTo>
                  <a:pt x="6668224" y="246964"/>
                  <a:pt x="6732004" y="103885"/>
                  <a:pt x="6835191" y="0"/>
                </a:cubicBezTo>
                <a:lnTo>
                  <a:pt x="0" y="0"/>
                </a:lnTo>
                <a:lnTo>
                  <a:pt x="0" y="644182"/>
                </a:lnTo>
                <a:lnTo>
                  <a:pt x="6720396" y="644182"/>
                </a:lnTo>
                <a:cubicBezTo>
                  <a:pt x="6686995" y="571334"/>
                  <a:pt x="6668224" y="490372"/>
                  <a:pt x="6668224" y="404964"/>
                </a:cubicBezTo>
              </a:path>
            </a:pathLst>
          </a:custGeom>
          <a:solidFill>
            <a:srgbClr val="053A98"/>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 Placeholder 37"/>
          <p:cNvSpPr>
            <a:spLocks noGrp="1"/>
          </p:cNvSpPr>
          <p:nvPr>
            <p:ph type="body" sz="quarter" idx="19" hasCustomPrompt="1"/>
          </p:nvPr>
        </p:nvSpPr>
        <p:spPr>
          <a:xfrm>
            <a:off x="460168" y="113133"/>
            <a:ext cx="5877133" cy="258015"/>
          </a:xfrm>
          <a:prstGeom prst="rect">
            <a:avLst/>
          </a:prstGeom>
        </p:spPr>
        <p:txBody>
          <a:bodyPr vert="horz"/>
          <a:lstStyle>
            <a:lvl1pPr marL="0" indent="0">
              <a:buNone/>
              <a:defRPr sz="1100" b="1" baseline="0">
                <a:solidFill>
                  <a:schemeClr val="bg1"/>
                </a:solidFill>
              </a:defRPr>
            </a:lvl1pPr>
          </a:lstStyle>
          <a:p>
            <a:pPr lvl="0"/>
            <a:r>
              <a:rPr lang="pl-PL" dirty="0"/>
              <a:t>Kliknij aby dodać tytuł prezentacji</a:t>
            </a:r>
            <a:endParaRPr lang="en-US" dirty="0"/>
          </a:p>
        </p:txBody>
      </p:sp>
      <p:sp>
        <p:nvSpPr>
          <p:cNvPr id="11" name="Text Placeholder 39"/>
          <p:cNvSpPr>
            <a:spLocks noGrp="1"/>
          </p:cNvSpPr>
          <p:nvPr>
            <p:ph type="body" sz="quarter" idx="20" hasCustomPrompt="1"/>
          </p:nvPr>
        </p:nvSpPr>
        <p:spPr>
          <a:xfrm>
            <a:off x="460376" y="309404"/>
            <a:ext cx="5876925" cy="270933"/>
          </a:xfrm>
          <a:prstGeom prst="rect">
            <a:avLst/>
          </a:prstGeom>
        </p:spPr>
        <p:txBody>
          <a:bodyPr vert="horz"/>
          <a:lstStyle>
            <a:lvl1pPr marL="0" indent="0">
              <a:buNone/>
              <a:defRPr sz="1100" baseline="0">
                <a:solidFill>
                  <a:srgbClr val="FFFFFF"/>
                </a:solidFill>
              </a:defRPr>
            </a:lvl1pPr>
          </a:lstStyle>
          <a:p>
            <a:pPr lvl="0"/>
            <a:r>
              <a:rPr lang="en-US" dirty="0" err="1"/>
              <a:t>Kliknij</a:t>
            </a:r>
            <a:r>
              <a:rPr lang="en-US" dirty="0"/>
              <a:t> </a:t>
            </a:r>
            <a:r>
              <a:rPr lang="en-US" dirty="0" err="1"/>
              <a:t>aby</a:t>
            </a:r>
            <a:r>
              <a:rPr lang="en-US" dirty="0"/>
              <a:t> </a:t>
            </a:r>
            <a:r>
              <a:rPr lang="en-US" dirty="0" err="1"/>
              <a:t>dodać</a:t>
            </a:r>
            <a:r>
              <a:rPr lang="en-US" dirty="0"/>
              <a:t> </a:t>
            </a:r>
            <a:r>
              <a:rPr lang="en-US" dirty="0" err="1"/>
              <a:t>podtytuł</a:t>
            </a:r>
            <a:r>
              <a:rPr lang="en-US" dirty="0"/>
              <a:t> </a:t>
            </a:r>
            <a:r>
              <a:rPr lang="en-US" dirty="0" err="1"/>
              <a:t>prezentacji</a:t>
            </a:r>
            <a:endParaRPr lang="en-US" dirty="0"/>
          </a:p>
        </p:txBody>
      </p:sp>
      <p:sp>
        <p:nvSpPr>
          <p:cNvPr id="12" name="TextBox 11"/>
          <p:cNvSpPr txBox="1"/>
          <p:nvPr userDrawn="1"/>
        </p:nvSpPr>
        <p:spPr>
          <a:xfrm>
            <a:off x="544836" y="4485439"/>
            <a:ext cx="515614" cy="397545"/>
          </a:xfrm>
          <a:prstGeom prst="rect">
            <a:avLst/>
          </a:prstGeom>
          <a:noFill/>
        </p:spPr>
        <p:txBody>
          <a:bodyPr wrap="square" lIns="0" tIns="0" rIns="0" rtlCol="0">
            <a:spAutoFit/>
          </a:bodyPr>
          <a:lstStyle/>
          <a:p>
            <a:pPr>
              <a:lnSpc>
                <a:spcPts val="3000"/>
              </a:lnSpc>
              <a:tabLst/>
            </a:pPr>
            <a:fld id="{A7771732-3C82-1545-98DD-8255A4E3438A}" type="slidenum">
              <a:rPr lang="en-US" sz="1200" smtClean="0">
                <a:solidFill>
                  <a:srgbClr val="053A98"/>
                </a:solidFill>
                <a:latin typeface="Calibri" pitchFamily="18" charset="0"/>
                <a:cs typeface="Calibri" pitchFamily="18" charset="0"/>
              </a:rPr>
              <a:t>‹#›</a:t>
            </a:fld>
            <a:endParaRPr lang="en-US" sz="1200" dirty="0" err="1">
              <a:solidFill>
                <a:srgbClr val="053A98"/>
              </a:solidFill>
              <a:latin typeface="Calibri" pitchFamily="18" charset="0"/>
              <a:cs typeface="Calibri" pitchFamily="18" charset="0"/>
            </a:endParaRPr>
          </a:p>
        </p:txBody>
      </p:sp>
      <p:sp>
        <p:nvSpPr>
          <p:cNvPr id="21" name="Text Placeholder 14"/>
          <p:cNvSpPr>
            <a:spLocks noGrp="1"/>
          </p:cNvSpPr>
          <p:nvPr>
            <p:ph type="body" sz="quarter" idx="23" hasCustomPrompt="1"/>
          </p:nvPr>
        </p:nvSpPr>
        <p:spPr>
          <a:xfrm>
            <a:off x="460376" y="4288182"/>
            <a:ext cx="3920325" cy="378160"/>
          </a:xfrm>
          <a:prstGeom prst="rect">
            <a:avLst/>
          </a:prstGeom>
        </p:spPr>
        <p:txBody>
          <a:bodyPr vert="horz"/>
          <a:lstStyle>
            <a:lvl1pPr marL="0" indent="0">
              <a:buNone/>
              <a:defRPr sz="1200">
                <a:solidFill>
                  <a:srgbClr val="053A98"/>
                </a:solidFill>
              </a:defRPr>
            </a:lvl1pPr>
          </a:lstStyle>
          <a:p>
            <a:pPr lvl="0"/>
            <a:r>
              <a:rPr lang="pl-PL" dirty="0"/>
              <a:t>Kliknij aby dodać podpis</a:t>
            </a:r>
            <a:endParaRPr lang="en-US" dirty="0"/>
          </a:p>
        </p:txBody>
      </p:sp>
      <p:pic>
        <p:nvPicPr>
          <p:cNvPr id="13" name="Picture 12" descr="logo UMK poziom 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185" y="32612"/>
            <a:ext cx="1981345" cy="828530"/>
          </a:xfrm>
          <a:prstGeom prst="rect">
            <a:avLst/>
          </a:prstGeom>
        </p:spPr>
      </p:pic>
    </p:spTree>
    <p:extLst>
      <p:ext uri="{BB962C8B-B14F-4D97-AF65-F5344CB8AC3E}">
        <p14:creationId xmlns:p14="http://schemas.microsoft.com/office/powerpoint/2010/main" val="329373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MK Kilka zdjęć">
    <p:spTree>
      <p:nvGrpSpPr>
        <p:cNvPr id="1" name=""/>
        <p:cNvGrpSpPr/>
        <p:nvPr/>
      </p:nvGrpSpPr>
      <p:grpSpPr>
        <a:xfrm>
          <a:off x="0" y="0"/>
          <a:ext cx="0" cy="0"/>
          <a:chOff x="0" y="0"/>
          <a:chExt cx="0" cy="0"/>
        </a:xfrm>
      </p:grpSpPr>
      <p:sp>
        <p:nvSpPr>
          <p:cNvPr id="22" name="Picture Placeholder 10"/>
          <p:cNvSpPr>
            <a:spLocks noGrp="1"/>
          </p:cNvSpPr>
          <p:nvPr>
            <p:ph type="pic" sz="quarter" idx="23" hasCustomPrompt="1"/>
          </p:nvPr>
        </p:nvSpPr>
        <p:spPr>
          <a:xfrm>
            <a:off x="0" y="1107329"/>
            <a:ext cx="5429501" cy="1746399"/>
          </a:xfrm>
          <a:prstGeom prst="rect">
            <a:avLst/>
          </a:prstGeom>
          <a:solidFill>
            <a:schemeClr val="bg1">
              <a:lumMod val="85000"/>
            </a:schemeClr>
          </a:solidFill>
          <a:ln>
            <a:noFill/>
          </a:ln>
        </p:spPr>
        <p:txBody>
          <a:bodyPr vert="horz"/>
          <a:lstStyle>
            <a:lvl1pPr marL="0" indent="0">
              <a:buNone/>
              <a:defRPr sz="2000"/>
            </a:lvl1pPr>
          </a:lstStyle>
          <a:p>
            <a:r>
              <a:rPr lang="en-US" dirty="0" err="1"/>
              <a:t>Dodaj</a:t>
            </a:r>
            <a:r>
              <a:rPr lang="en-US" dirty="0"/>
              <a:t> </a:t>
            </a:r>
            <a:r>
              <a:rPr lang="en-US" dirty="0" err="1"/>
              <a:t>obraz</a:t>
            </a:r>
            <a:endParaRPr lang="en-US" dirty="0"/>
          </a:p>
        </p:txBody>
      </p:sp>
      <p:sp>
        <p:nvSpPr>
          <p:cNvPr id="21" name="Picture Placeholder 10"/>
          <p:cNvSpPr>
            <a:spLocks noGrp="1"/>
          </p:cNvSpPr>
          <p:nvPr>
            <p:ph type="pic" sz="quarter" idx="24" hasCustomPrompt="1"/>
          </p:nvPr>
        </p:nvSpPr>
        <p:spPr>
          <a:xfrm>
            <a:off x="0" y="3075220"/>
            <a:ext cx="3747957" cy="1330209"/>
          </a:xfrm>
          <a:prstGeom prst="rect">
            <a:avLst/>
          </a:prstGeom>
          <a:solidFill>
            <a:schemeClr val="bg1">
              <a:lumMod val="85000"/>
            </a:schemeClr>
          </a:solidFill>
          <a:ln>
            <a:noFill/>
          </a:ln>
        </p:spPr>
        <p:txBody>
          <a:bodyPr vert="horz"/>
          <a:lstStyle>
            <a:lvl1pPr marL="0" indent="0">
              <a:buNone/>
              <a:defRPr sz="2000"/>
            </a:lvl1pPr>
          </a:lstStyle>
          <a:p>
            <a:r>
              <a:rPr lang="en-US" dirty="0" err="1"/>
              <a:t>Dodaj</a:t>
            </a:r>
            <a:r>
              <a:rPr lang="en-US" dirty="0"/>
              <a:t> </a:t>
            </a:r>
            <a:r>
              <a:rPr lang="en-US" dirty="0" err="1"/>
              <a:t>obraz</a:t>
            </a:r>
            <a:endParaRPr lang="en-US" dirty="0"/>
          </a:p>
        </p:txBody>
      </p:sp>
      <p:sp>
        <p:nvSpPr>
          <p:cNvPr id="8" name="Freeform 3"/>
          <p:cNvSpPr/>
          <p:nvPr userDrawn="1"/>
        </p:nvSpPr>
        <p:spPr>
          <a:xfrm>
            <a:off x="-5" y="190"/>
            <a:ext cx="6835190" cy="644182"/>
          </a:xfrm>
          <a:custGeom>
            <a:avLst/>
            <a:gdLst>
              <a:gd name="connsiteX0" fmla="*/ 6668224 w 6835190"/>
              <a:gd name="connsiteY0" fmla="*/ 404964 h 644182"/>
              <a:gd name="connsiteX1" fmla="*/ 6835191 w 6835190"/>
              <a:gd name="connsiteY1" fmla="*/ 0 h 644182"/>
              <a:gd name="connsiteX2" fmla="*/ 0 w 6835190"/>
              <a:gd name="connsiteY2" fmla="*/ 0 h 644182"/>
              <a:gd name="connsiteX3" fmla="*/ 0 w 6835190"/>
              <a:gd name="connsiteY3" fmla="*/ 644182 h 644182"/>
              <a:gd name="connsiteX4" fmla="*/ 6720396 w 6835190"/>
              <a:gd name="connsiteY4" fmla="*/ 644182 h 644182"/>
              <a:gd name="connsiteX5" fmla="*/ 6668224 w 6835190"/>
              <a:gd name="connsiteY5" fmla="*/ 404964 h 6441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835190" h="644182">
                <a:moveTo>
                  <a:pt x="6668224" y="404964"/>
                </a:moveTo>
                <a:cubicBezTo>
                  <a:pt x="6668224" y="246964"/>
                  <a:pt x="6732004" y="103885"/>
                  <a:pt x="6835191" y="0"/>
                </a:cubicBezTo>
                <a:lnTo>
                  <a:pt x="0" y="0"/>
                </a:lnTo>
                <a:lnTo>
                  <a:pt x="0" y="644182"/>
                </a:lnTo>
                <a:lnTo>
                  <a:pt x="6720396" y="644182"/>
                </a:lnTo>
                <a:cubicBezTo>
                  <a:pt x="6686995" y="571334"/>
                  <a:pt x="6668224" y="490372"/>
                  <a:pt x="6668224" y="404964"/>
                </a:cubicBezTo>
              </a:path>
            </a:pathLst>
          </a:custGeom>
          <a:solidFill>
            <a:srgbClr val="053A98"/>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 Placeholder 37"/>
          <p:cNvSpPr>
            <a:spLocks noGrp="1"/>
          </p:cNvSpPr>
          <p:nvPr>
            <p:ph type="body" sz="quarter" idx="19" hasCustomPrompt="1"/>
          </p:nvPr>
        </p:nvSpPr>
        <p:spPr>
          <a:xfrm>
            <a:off x="460168" y="113133"/>
            <a:ext cx="5877133" cy="258015"/>
          </a:xfrm>
          <a:prstGeom prst="rect">
            <a:avLst/>
          </a:prstGeom>
        </p:spPr>
        <p:txBody>
          <a:bodyPr vert="horz"/>
          <a:lstStyle>
            <a:lvl1pPr marL="0" indent="0">
              <a:buNone/>
              <a:defRPr sz="1100" b="1" baseline="0">
                <a:solidFill>
                  <a:schemeClr val="bg1"/>
                </a:solidFill>
              </a:defRPr>
            </a:lvl1pPr>
          </a:lstStyle>
          <a:p>
            <a:pPr lvl="0"/>
            <a:r>
              <a:rPr lang="pl-PL" dirty="0"/>
              <a:t>Kliknij aby dodać tytuł prezentacji</a:t>
            </a:r>
            <a:endParaRPr lang="en-US" dirty="0"/>
          </a:p>
        </p:txBody>
      </p:sp>
      <p:sp>
        <p:nvSpPr>
          <p:cNvPr id="11" name="Text Placeholder 39"/>
          <p:cNvSpPr>
            <a:spLocks noGrp="1"/>
          </p:cNvSpPr>
          <p:nvPr>
            <p:ph type="body" sz="quarter" idx="20" hasCustomPrompt="1"/>
          </p:nvPr>
        </p:nvSpPr>
        <p:spPr>
          <a:xfrm>
            <a:off x="460376" y="309404"/>
            <a:ext cx="5876925" cy="270933"/>
          </a:xfrm>
          <a:prstGeom prst="rect">
            <a:avLst/>
          </a:prstGeom>
        </p:spPr>
        <p:txBody>
          <a:bodyPr vert="horz"/>
          <a:lstStyle>
            <a:lvl1pPr marL="0" indent="0">
              <a:buNone/>
              <a:defRPr sz="1100" baseline="0">
                <a:solidFill>
                  <a:srgbClr val="FFFFFF"/>
                </a:solidFill>
              </a:defRPr>
            </a:lvl1pPr>
          </a:lstStyle>
          <a:p>
            <a:pPr lvl="0"/>
            <a:r>
              <a:rPr lang="en-US" dirty="0" err="1"/>
              <a:t>Kliknij</a:t>
            </a:r>
            <a:r>
              <a:rPr lang="en-US" dirty="0"/>
              <a:t> </a:t>
            </a:r>
            <a:r>
              <a:rPr lang="en-US" dirty="0" err="1"/>
              <a:t>aby</a:t>
            </a:r>
            <a:r>
              <a:rPr lang="en-US" dirty="0"/>
              <a:t> </a:t>
            </a:r>
            <a:r>
              <a:rPr lang="en-US" dirty="0" err="1"/>
              <a:t>dodać</a:t>
            </a:r>
            <a:r>
              <a:rPr lang="en-US" dirty="0"/>
              <a:t> </a:t>
            </a:r>
            <a:r>
              <a:rPr lang="en-US" dirty="0" err="1"/>
              <a:t>podtytuł</a:t>
            </a:r>
            <a:r>
              <a:rPr lang="en-US" dirty="0"/>
              <a:t> </a:t>
            </a:r>
            <a:r>
              <a:rPr lang="en-US" dirty="0" err="1"/>
              <a:t>prezentacji</a:t>
            </a:r>
            <a:endParaRPr lang="en-US" dirty="0"/>
          </a:p>
        </p:txBody>
      </p:sp>
      <p:sp>
        <p:nvSpPr>
          <p:cNvPr id="12" name="TextBox 11"/>
          <p:cNvSpPr txBox="1"/>
          <p:nvPr userDrawn="1"/>
        </p:nvSpPr>
        <p:spPr>
          <a:xfrm>
            <a:off x="544836" y="4485439"/>
            <a:ext cx="515614" cy="397545"/>
          </a:xfrm>
          <a:prstGeom prst="rect">
            <a:avLst/>
          </a:prstGeom>
          <a:noFill/>
        </p:spPr>
        <p:txBody>
          <a:bodyPr wrap="square" lIns="0" tIns="0" rIns="0" rtlCol="0">
            <a:spAutoFit/>
          </a:bodyPr>
          <a:lstStyle/>
          <a:p>
            <a:pPr>
              <a:lnSpc>
                <a:spcPts val="3000"/>
              </a:lnSpc>
              <a:tabLst/>
            </a:pPr>
            <a:fld id="{A7771732-3C82-1545-98DD-8255A4E3438A}" type="slidenum">
              <a:rPr lang="en-US" sz="1200" smtClean="0">
                <a:solidFill>
                  <a:srgbClr val="053A98"/>
                </a:solidFill>
                <a:latin typeface="Calibri" pitchFamily="18" charset="0"/>
                <a:cs typeface="Calibri" pitchFamily="18" charset="0"/>
              </a:rPr>
              <a:t>‹#›</a:t>
            </a:fld>
            <a:endParaRPr lang="en-US" sz="1200" dirty="0" err="1">
              <a:solidFill>
                <a:srgbClr val="053A98"/>
              </a:solidFill>
              <a:latin typeface="Calibri" pitchFamily="18" charset="0"/>
              <a:cs typeface="Calibri" pitchFamily="18" charset="0"/>
            </a:endParaRPr>
          </a:p>
        </p:txBody>
      </p:sp>
      <p:sp>
        <p:nvSpPr>
          <p:cNvPr id="25" name="Text Placeholder 14"/>
          <p:cNvSpPr>
            <a:spLocks noGrp="1"/>
          </p:cNvSpPr>
          <p:nvPr>
            <p:ph type="body" sz="quarter" idx="22" hasCustomPrompt="1"/>
          </p:nvPr>
        </p:nvSpPr>
        <p:spPr>
          <a:xfrm>
            <a:off x="1085748" y="4485439"/>
            <a:ext cx="2854326" cy="336179"/>
          </a:xfrm>
          <a:prstGeom prst="rect">
            <a:avLst/>
          </a:prstGeom>
        </p:spPr>
        <p:txBody>
          <a:bodyPr vert="horz"/>
          <a:lstStyle>
            <a:lvl1pPr marL="0" indent="0">
              <a:buNone/>
              <a:defRPr sz="1200">
                <a:solidFill>
                  <a:srgbClr val="053A98"/>
                </a:solidFill>
              </a:defRPr>
            </a:lvl1pPr>
          </a:lstStyle>
          <a:p>
            <a:pPr lvl="0"/>
            <a:r>
              <a:rPr lang="pl-PL" dirty="0"/>
              <a:t>Kliknij aby dodać podpis</a:t>
            </a:r>
            <a:endParaRPr lang="en-US" dirty="0"/>
          </a:p>
        </p:txBody>
      </p:sp>
      <p:sp>
        <p:nvSpPr>
          <p:cNvPr id="29" name="Picture Placeholder 10"/>
          <p:cNvSpPr>
            <a:spLocks noGrp="1"/>
          </p:cNvSpPr>
          <p:nvPr>
            <p:ph type="pic" sz="quarter" idx="26" hasCustomPrompt="1"/>
          </p:nvPr>
        </p:nvSpPr>
        <p:spPr>
          <a:xfrm>
            <a:off x="4009696" y="3075219"/>
            <a:ext cx="5135789" cy="1746399"/>
          </a:xfrm>
          <a:prstGeom prst="rect">
            <a:avLst/>
          </a:prstGeom>
          <a:solidFill>
            <a:schemeClr val="bg1">
              <a:lumMod val="85000"/>
            </a:schemeClr>
          </a:solidFill>
          <a:ln>
            <a:noFill/>
          </a:ln>
        </p:spPr>
        <p:txBody>
          <a:bodyPr vert="horz"/>
          <a:lstStyle>
            <a:lvl1pPr marL="0" indent="0">
              <a:buNone/>
              <a:defRPr sz="2000"/>
            </a:lvl1pPr>
          </a:lstStyle>
          <a:p>
            <a:r>
              <a:rPr lang="en-US" dirty="0" err="1"/>
              <a:t>Dodaj</a:t>
            </a:r>
            <a:r>
              <a:rPr lang="en-US" dirty="0"/>
              <a:t> </a:t>
            </a:r>
            <a:r>
              <a:rPr lang="en-US" dirty="0" err="1"/>
              <a:t>obraz</a:t>
            </a:r>
            <a:endParaRPr lang="en-US" dirty="0"/>
          </a:p>
        </p:txBody>
      </p:sp>
      <p:sp>
        <p:nvSpPr>
          <p:cNvPr id="26" name="Picture Placeholder 10"/>
          <p:cNvSpPr>
            <a:spLocks noGrp="1"/>
          </p:cNvSpPr>
          <p:nvPr>
            <p:ph type="pic" sz="quarter" idx="28" hasCustomPrompt="1"/>
          </p:nvPr>
        </p:nvSpPr>
        <p:spPr>
          <a:xfrm>
            <a:off x="5679215" y="1107330"/>
            <a:ext cx="3464785" cy="1746399"/>
          </a:xfrm>
          <a:prstGeom prst="rect">
            <a:avLst/>
          </a:prstGeom>
          <a:solidFill>
            <a:schemeClr val="bg1">
              <a:lumMod val="85000"/>
            </a:schemeClr>
          </a:solidFill>
          <a:ln>
            <a:noFill/>
          </a:ln>
        </p:spPr>
        <p:txBody>
          <a:bodyPr vert="horz"/>
          <a:lstStyle>
            <a:lvl1pPr marL="0" indent="0">
              <a:buNone/>
              <a:defRPr sz="2000"/>
            </a:lvl1pPr>
          </a:lstStyle>
          <a:p>
            <a:r>
              <a:rPr lang="en-US" dirty="0" err="1"/>
              <a:t>Dodaj</a:t>
            </a:r>
            <a:r>
              <a:rPr lang="en-US" dirty="0"/>
              <a:t> </a:t>
            </a:r>
            <a:r>
              <a:rPr lang="en-US" dirty="0" err="1"/>
              <a:t>obraz</a:t>
            </a:r>
            <a:endParaRPr lang="en-US" dirty="0"/>
          </a:p>
        </p:txBody>
      </p:sp>
      <p:pic>
        <p:nvPicPr>
          <p:cNvPr id="13" name="Picture 12" descr="logo UMK poziom 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185" y="32612"/>
            <a:ext cx="1981345" cy="828530"/>
          </a:xfrm>
          <a:prstGeom prst="rect">
            <a:avLst/>
          </a:prstGeom>
        </p:spPr>
      </p:pic>
    </p:spTree>
    <p:extLst>
      <p:ext uri="{BB962C8B-B14F-4D97-AF65-F5344CB8AC3E}">
        <p14:creationId xmlns:p14="http://schemas.microsoft.com/office/powerpoint/2010/main" val="270891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175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hyperlink" Target="https://pl.wikipedia.org/wiki/Leslie_Lemke"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577E73F-8C0F-423C-A676-31AAF9DC1047}"/>
              </a:ext>
            </a:extLst>
          </p:cNvPr>
          <p:cNvSpPr/>
          <p:nvPr/>
        </p:nvSpPr>
        <p:spPr>
          <a:xfrm>
            <a:off x="4110824" y="3"/>
            <a:ext cx="5035749" cy="491440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pl-PL"/>
          </a:p>
        </p:txBody>
      </p:sp>
      <p:sp>
        <p:nvSpPr>
          <p:cNvPr id="6" name="Text Placeholder 5"/>
          <p:cNvSpPr>
            <a:spLocks noGrp="1"/>
          </p:cNvSpPr>
          <p:nvPr>
            <p:ph type="body" sz="quarter" idx="12"/>
          </p:nvPr>
        </p:nvSpPr>
        <p:spPr>
          <a:xfrm>
            <a:off x="3267988" y="4068774"/>
            <a:ext cx="5740842" cy="388633"/>
          </a:xfrm>
        </p:spPr>
        <p:txBody>
          <a:bodyPr/>
          <a:lstStyle/>
          <a:p>
            <a:pPr algn="r"/>
            <a:r>
              <a:rPr lang="pl-PL" sz="1600" dirty="0"/>
              <a:t>Katarzyna Makowska</a:t>
            </a:r>
            <a:br>
              <a:rPr lang="pl-PL" sz="1600" dirty="0"/>
            </a:br>
            <a:r>
              <a:rPr lang="pl-PL" sz="1600" dirty="0"/>
              <a:t>opiekunka Zrzeszenia Osób </a:t>
            </a:r>
            <a:r>
              <a:rPr lang="pl-PL" sz="1600" dirty="0" err="1"/>
              <a:t>Neuroróżnorodnych</a:t>
            </a:r>
            <a:r>
              <a:rPr lang="pl-PL" sz="1600" dirty="0"/>
              <a:t> UMK</a:t>
            </a:r>
          </a:p>
          <a:p>
            <a:pPr algn="r"/>
            <a:endParaRPr lang="pl-PL" sz="2000" dirty="0"/>
          </a:p>
          <a:p>
            <a:pPr algn="r"/>
            <a:endParaRPr lang="pl-PL" sz="2000" dirty="0"/>
          </a:p>
        </p:txBody>
      </p:sp>
      <p:sp>
        <p:nvSpPr>
          <p:cNvPr id="5" name="Title 4"/>
          <p:cNvSpPr>
            <a:spLocks noGrp="1"/>
          </p:cNvSpPr>
          <p:nvPr>
            <p:ph type="title"/>
          </p:nvPr>
        </p:nvSpPr>
        <p:spPr>
          <a:xfrm>
            <a:off x="1805401" y="971240"/>
            <a:ext cx="6073074" cy="1149336"/>
          </a:xfrm>
        </p:spPr>
        <p:txBody>
          <a:bodyPr/>
          <a:lstStyle/>
          <a:p>
            <a:pPr algn="ctr"/>
            <a:r>
              <a:rPr lang="pl-PL" sz="4000" dirty="0"/>
              <a:t>Autyzm</a:t>
            </a:r>
            <a:br>
              <a:rPr lang="pl-PL" dirty="0"/>
            </a:br>
            <a:r>
              <a:rPr lang="pl-PL" dirty="0"/>
              <a:t>poznaj, zrozum, wspieraj</a:t>
            </a:r>
            <a:endParaRPr lang="en-US" dirty="0"/>
          </a:p>
        </p:txBody>
      </p:sp>
      <p:pic>
        <p:nvPicPr>
          <p:cNvPr id="1028" name="Picture 4" descr="Symbol autyzmu - kolorowy znak nieskończoności.">
            <a:extLst>
              <a:ext uri="{FF2B5EF4-FFF2-40B4-BE49-F238E27FC236}">
                <a16:creationId xmlns:a16="http://schemas.microsoft.com/office/drawing/2014/main" id="{0C574095-76B5-44D2-8035-2C7ADEAA3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988" y="2120576"/>
            <a:ext cx="2810758" cy="177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90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117304"/>
            <a:ext cx="8074024" cy="3238758"/>
          </a:xfrm>
        </p:spPr>
        <p:txBody>
          <a:bodyPr anchor="t"/>
          <a:lstStyle/>
          <a:p>
            <a:pPr algn="ctr"/>
            <a:r>
              <a:rPr lang="pl-PL" sz="1800" b="1" dirty="0"/>
              <a:t>Klasyfikacja Światowej Organizacji Zdrowia </a:t>
            </a:r>
          </a:p>
          <a:p>
            <a:pPr algn="ctr"/>
            <a:endParaRPr lang="pl-PL" dirty="0"/>
          </a:p>
          <a:p>
            <a:r>
              <a:rPr lang="pl-PL" b="1" dirty="0"/>
              <a:t>Do 2022 </a:t>
            </a:r>
            <a:r>
              <a:rPr lang="pl-PL" dirty="0"/>
              <a:t>roku zgodnie z klasyfikacją Światowej Organizacji Zdrowia wyróżnialiśmy:</a:t>
            </a:r>
          </a:p>
          <a:p>
            <a:pPr marL="285750" indent="-285750">
              <a:buFont typeface="Arial" panose="020B0604020202020204" pitchFamily="34" charset="0"/>
              <a:buChar char="•"/>
            </a:pPr>
            <a:r>
              <a:rPr lang="pl-PL" dirty="0"/>
              <a:t>Autyzm dziecięcy – zaburzenie, które objawiało się u dzieci przed 3 rokiem życia.</a:t>
            </a:r>
          </a:p>
          <a:p>
            <a:pPr marL="285750" indent="-285750">
              <a:buFont typeface="Arial" panose="020B0604020202020204" pitchFamily="34" charset="0"/>
              <a:buChar char="•"/>
            </a:pPr>
            <a:r>
              <a:rPr lang="pl-PL" dirty="0"/>
              <a:t>Autyzm atypowy – zaburzenie, które można zauważyć dopiero u dzieci po 3 roku życia.</a:t>
            </a:r>
          </a:p>
          <a:p>
            <a:pPr marL="285750" indent="-285750">
              <a:buFont typeface="Arial" panose="020B0604020202020204" pitchFamily="34" charset="0"/>
              <a:buChar char="•"/>
            </a:pPr>
            <a:r>
              <a:rPr lang="pl-PL" dirty="0"/>
              <a:t>Zespół Aspergera – zaburzenie, któremu nie towarzyszyły problemy z mową i deficyty w funkcjonowaniu poznawczym.</a:t>
            </a:r>
          </a:p>
          <a:p>
            <a:endParaRPr lang="pl-PL" dirty="0"/>
          </a:p>
          <a:p>
            <a:r>
              <a:rPr lang="pl-PL" dirty="0"/>
              <a:t>Ponieważ granice pomiędzy powyższymi diagnozami były bardzo nieostre </a:t>
            </a:r>
            <a:r>
              <a:rPr lang="pl-PL" b="1" dirty="0"/>
              <a:t>od 2022 roku wprowadzono nową klasyfikację</a:t>
            </a:r>
            <a:r>
              <a:rPr lang="pl-PL" dirty="0"/>
              <a:t>. Obecnie Międzynarodowa klasyfikacja chorób ICD-11 uznaje spektrum autyzmu za jedno z zaburzeń </a:t>
            </a:r>
            <a:r>
              <a:rPr lang="pl-PL" dirty="0" err="1"/>
              <a:t>neurorozwojowych</a:t>
            </a:r>
            <a:r>
              <a:rPr lang="pl-PL" dirty="0"/>
              <a:t>. </a:t>
            </a:r>
            <a:endParaRPr lang="pl-PL" b="1" dirty="0"/>
          </a:p>
        </p:txBody>
      </p:sp>
    </p:spTree>
    <p:extLst>
      <p:ext uri="{BB962C8B-B14F-4D97-AF65-F5344CB8AC3E}">
        <p14:creationId xmlns:p14="http://schemas.microsoft.com/office/powerpoint/2010/main" val="159735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952371"/>
            <a:ext cx="8074024" cy="3238758"/>
          </a:xfrm>
        </p:spPr>
        <p:txBody>
          <a:bodyPr anchor="t"/>
          <a:lstStyle/>
          <a:p>
            <a:pPr algn="ctr"/>
            <a:r>
              <a:rPr lang="pl-PL" sz="1800" b="1" dirty="0"/>
              <a:t>Statystyka</a:t>
            </a:r>
          </a:p>
          <a:p>
            <a:pPr algn="ctr"/>
            <a:endParaRPr lang="pl-PL" dirty="0"/>
          </a:p>
          <a:p>
            <a:r>
              <a:rPr lang="pl-PL" dirty="0"/>
              <a:t>Autyzm diagnozowany jest coraz częściej na przestrzeni ostatnich lat.</a:t>
            </a:r>
          </a:p>
          <a:p>
            <a:r>
              <a:rPr lang="pl-PL" dirty="0"/>
              <a:t>Jeszcze w latach 80. autyzm stwierdzano u jednego dziecka na 2 tys.</a:t>
            </a:r>
          </a:p>
          <a:p>
            <a:r>
              <a:rPr lang="pl-PL" dirty="0"/>
              <a:t>Obecnie autyzm występuje u około 1 na 100 dzieci w Europie i u około 1 na 54 dzieci w Stanach Zjednoczonych.</a:t>
            </a:r>
          </a:p>
          <a:p>
            <a:r>
              <a:rPr lang="pl-PL" dirty="0"/>
              <a:t>Wzrost liczby osób w spektrum autyzmu wynika przede wszystkim z większej świadomości społeczeństwa (m.in. rodziców i lekarzy) oraz z rozszerzenia kryteriów diagnostycznych.</a:t>
            </a:r>
          </a:p>
          <a:p>
            <a:endParaRPr lang="pl-PL" dirty="0"/>
          </a:p>
          <a:p>
            <a:r>
              <a:rPr lang="pl-PL" dirty="0"/>
              <a:t>W Polsce blisko jedna piąta wszystkich osób z niepełnosprawnością (w wieku do 16 lat), to właśnie osoby </a:t>
            </a:r>
            <a:br>
              <a:rPr lang="pl-PL" dirty="0"/>
            </a:br>
            <a:r>
              <a:rPr lang="pl-PL" dirty="0"/>
              <a:t>w spektrum autyzmu. </a:t>
            </a:r>
          </a:p>
          <a:p>
            <a:endParaRPr lang="pl-PL" dirty="0">
              <a:ea typeface="Calibri"/>
              <a:cs typeface="Calibri"/>
            </a:endParaRPr>
          </a:p>
          <a:p>
            <a:r>
              <a:rPr lang="pl-PL" b="1" dirty="0">
                <a:ea typeface="Calibri"/>
                <a:cs typeface="Calibri"/>
              </a:rPr>
              <a:t>Na UMK studiuje około 120 osób w spektrum autyzmu, co stanowi 0,7% ogółu osób studiujących na UMK.</a:t>
            </a:r>
          </a:p>
          <a:p>
            <a:endParaRPr lang="pl-PL" dirty="0">
              <a:ea typeface="Calibri"/>
              <a:cs typeface="Calibri"/>
            </a:endParaRPr>
          </a:p>
          <a:p>
            <a:endParaRPr lang="pl-PL" dirty="0">
              <a:ea typeface="Calibri"/>
              <a:cs typeface="Calibri"/>
            </a:endParaRPr>
          </a:p>
          <a:p>
            <a:endParaRPr lang="pl-PL" dirty="0">
              <a:ea typeface="Calibri"/>
              <a:cs typeface="Calibri"/>
            </a:endParaRPr>
          </a:p>
        </p:txBody>
      </p:sp>
    </p:spTree>
    <p:extLst>
      <p:ext uri="{BB962C8B-B14F-4D97-AF65-F5344CB8AC3E}">
        <p14:creationId xmlns:p14="http://schemas.microsoft.com/office/powerpoint/2010/main" val="104713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041767"/>
            <a:ext cx="8074024" cy="3238758"/>
          </a:xfrm>
        </p:spPr>
        <p:txBody>
          <a:bodyPr anchor="t"/>
          <a:lstStyle/>
          <a:p>
            <a:pPr algn="ctr"/>
            <a:r>
              <a:rPr lang="pl-PL" sz="1800" b="1" dirty="0"/>
              <a:t>Kobiety w spektrum autyzmu</a:t>
            </a:r>
          </a:p>
          <a:p>
            <a:pPr algn="ctr"/>
            <a:endParaRPr lang="pl-PL" dirty="0"/>
          </a:p>
          <a:p>
            <a:r>
              <a:rPr lang="pl-PL" dirty="0"/>
              <a:t>Do niedawna uważano, że autyzm występuje o wiele częściej u mężczyzn niż u kobiet (1:4, 1:5). </a:t>
            </a:r>
            <a:r>
              <a:rPr lang="pl-PL" b="1" dirty="0"/>
              <a:t>Najnowsze badania pokazują jednak, że autyzm w takim samym stopniu dotyka mężczyzn, jak i kobiety.</a:t>
            </a:r>
          </a:p>
          <a:p>
            <a:r>
              <a:rPr lang="pl-PL" dirty="0"/>
              <a:t>Kobiety ze spektrum autyzmu nie były przez długi czas diagnozowane, ponieważ… za dobrze funkcjonowały. Osoba, która się uśmiecha, jest ładnie ubrana, a przy tym utrzymuje kontakt wzrokowy – nie budzi niepokoju. </a:t>
            </a:r>
          </a:p>
          <a:p>
            <a:r>
              <a:rPr lang="pl-PL" dirty="0"/>
              <a:t>Dlatego dużo kobiet nie otrzymywało formalnej diagnozy autyzmu. Kobiety często obserwują, naśladują, wypatrują wzorów </a:t>
            </a:r>
            <a:r>
              <a:rPr lang="pl-PL" dirty="0" err="1"/>
              <a:t>zachowań</a:t>
            </a:r>
            <a:r>
              <a:rPr lang="pl-PL" dirty="0"/>
              <a:t>, niepisanych zasad w społeczeństwie. Tworzą dla siebie tzw. maski. Dzięki temu mogą łatwiej „wtopić się w społeczeństwo”, ale to nie oznacza, że nie borykają się z problemami typowymi dla osób w spektrum autyzmu. </a:t>
            </a:r>
          </a:p>
          <a:p>
            <a:r>
              <a:rPr lang="pl-PL" dirty="0"/>
              <a:t>Za swoją próbę przystosowania płacą: depresją, stresem, wyczerpaniem, lękami, próbami samobójczymi.</a:t>
            </a:r>
          </a:p>
        </p:txBody>
      </p:sp>
    </p:spTree>
    <p:extLst>
      <p:ext uri="{BB962C8B-B14F-4D97-AF65-F5344CB8AC3E}">
        <p14:creationId xmlns:p14="http://schemas.microsoft.com/office/powerpoint/2010/main" val="207573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609808" y="677055"/>
            <a:ext cx="8074024" cy="523220"/>
          </a:xfrm>
        </p:spPr>
        <p:txBody>
          <a:bodyPr anchor="t"/>
          <a:lstStyle/>
          <a:p>
            <a:pPr algn="ctr"/>
            <a:r>
              <a:rPr lang="pl-PL" sz="1800" b="1" dirty="0"/>
              <a:t>Znane osoby w spektrum autyzmu</a:t>
            </a:r>
          </a:p>
          <a:p>
            <a:pPr marL="285750" indent="-285750">
              <a:buFont typeface="Arial" panose="020B0604020202020204" pitchFamily="34" charset="0"/>
              <a:buChar char="•"/>
            </a:pPr>
            <a:endParaRPr lang="pl-PL" sz="1200" dirty="0"/>
          </a:p>
        </p:txBody>
      </p:sp>
      <p:pic>
        <p:nvPicPr>
          <p:cNvPr id="3" name="Obraz 2" descr="Lionel Messi">
            <a:extLst>
              <a:ext uri="{FF2B5EF4-FFF2-40B4-BE49-F238E27FC236}">
                <a16:creationId xmlns:a16="http://schemas.microsoft.com/office/drawing/2014/main" id="{D56BB568-0D6F-4D4B-9884-F0B0B38D9B7E}"/>
              </a:ext>
            </a:extLst>
          </p:cNvPr>
          <p:cNvPicPr>
            <a:picLocks noChangeAspect="1"/>
          </p:cNvPicPr>
          <p:nvPr/>
        </p:nvPicPr>
        <p:blipFill>
          <a:blip r:embed="rId2"/>
          <a:stretch>
            <a:fillRect/>
          </a:stretch>
        </p:blipFill>
        <p:spPr>
          <a:xfrm>
            <a:off x="609808" y="768978"/>
            <a:ext cx="1239302" cy="1652403"/>
          </a:xfrm>
          <a:prstGeom prst="rect">
            <a:avLst/>
          </a:prstGeom>
        </p:spPr>
      </p:pic>
      <p:sp>
        <p:nvSpPr>
          <p:cNvPr id="4" name="pole tekstowe 3">
            <a:extLst>
              <a:ext uri="{FF2B5EF4-FFF2-40B4-BE49-F238E27FC236}">
                <a16:creationId xmlns:a16="http://schemas.microsoft.com/office/drawing/2014/main" id="{09259947-9853-4A15-964C-C9A51AB45E70}"/>
              </a:ext>
            </a:extLst>
          </p:cNvPr>
          <p:cNvSpPr txBox="1"/>
          <p:nvPr/>
        </p:nvSpPr>
        <p:spPr>
          <a:xfrm>
            <a:off x="404155" y="2400141"/>
            <a:ext cx="4358322" cy="307777"/>
          </a:xfrm>
          <a:prstGeom prst="rect">
            <a:avLst/>
          </a:prstGeom>
          <a:noFill/>
        </p:spPr>
        <p:txBody>
          <a:bodyPr wrap="square" rtlCol="0">
            <a:spAutoFit/>
          </a:bodyPr>
          <a:lstStyle/>
          <a:p>
            <a:r>
              <a:rPr lang="pl-PL" sz="1400" dirty="0"/>
              <a:t>Lionel </a:t>
            </a:r>
            <a:r>
              <a:rPr lang="pl-PL" sz="1400" dirty="0" err="1"/>
              <a:t>Messi</a:t>
            </a:r>
            <a:r>
              <a:rPr lang="pl-PL" sz="1400" dirty="0"/>
              <a:t> -  argentyński piłkarz</a:t>
            </a:r>
          </a:p>
        </p:txBody>
      </p:sp>
      <p:pic>
        <p:nvPicPr>
          <p:cNvPr id="14" name="Obraz 13" descr="Wentworth Miller">
            <a:extLst>
              <a:ext uri="{FF2B5EF4-FFF2-40B4-BE49-F238E27FC236}">
                <a16:creationId xmlns:a16="http://schemas.microsoft.com/office/drawing/2014/main" id="{6456BB35-4D8C-4E69-9229-21C4C1A744A5}"/>
              </a:ext>
            </a:extLst>
          </p:cNvPr>
          <p:cNvPicPr>
            <a:picLocks noChangeAspect="1"/>
          </p:cNvPicPr>
          <p:nvPr/>
        </p:nvPicPr>
        <p:blipFill>
          <a:blip r:embed="rId3"/>
          <a:stretch>
            <a:fillRect/>
          </a:stretch>
        </p:blipFill>
        <p:spPr>
          <a:xfrm>
            <a:off x="4043048" y="2941450"/>
            <a:ext cx="1110657" cy="1669021"/>
          </a:xfrm>
          <a:prstGeom prst="rect">
            <a:avLst/>
          </a:prstGeom>
        </p:spPr>
      </p:pic>
      <p:pic>
        <p:nvPicPr>
          <p:cNvPr id="16" name="Obraz 15" descr="Daryl Hannah">
            <a:extLst>
              <a:ext uri="{FF2B5EF4-FFF2-40B4-BE49-F238E27FC236}">
                <a16:creationId xmlns:a16="http://schemas.microsoft.com/office/drawing/2014/main" id="{8ED60B90-C6DF-4BF1-A2BB-F4296F2B5E56}"/>
              </a:ext>
            </a:extLst>
          </p:cNvPr>
          <p:cNvPicPr>
            <a:picLocks noChangeAspect="1"/>
          </p:cNvPicPr>
          <p:nvPr/>
        </p:nvPicPr>
        <p:blipFill>
          <a:blip r:embed="rId4"/>
          <a:stretch>
            <a:fillRect/>
          </a:stretch>
        </p:blipFill>
        <p:spPr>
          <a:xfrm>
            <a:off x="1071877" y="2922789"/>
            <a:ext cx="1124820" cy="1705771"/>
          </a:xfrm>
          <a:prstGeom prst="rect">
            <a:avLst/>
          </a:prstGeom>
        </p:spPr>
      </p:pic>
      <p:sp>
        <p:nvSpPr>
          <p:cNvPr id="17" name="pole tekstowe 16">
            <a:extLst>
              <a:ext uri="{FF2B5EF4-FFF2-40B4-BE49-F238E27FC236}">
                <a16:creationId xmlns:a16="http://schemas.microsoft.com/office/drawing/2014/main" id="{99B23C59-B28A-46F4-BD27-C31F0CC25030}"/>
              </a:ext>
            </a:extLst>
          </p:cNvPr>
          <p:cNvSpPr txBox="1"/>
          <p:nvPr/>
        </p:nvSpPr>
        <p:spPr>
          <a:xfrm>
            <a:off x="3725149" y="4603676"/>
            <a:ext cx="2074655" cy="307777"/>
          </a:xfrm>
          <a:prstGeom prst="rect">
            <a:avLst/>
          </a:prstGeom>
          <a:noFill/>
        </p:spPr>
        <p:txBody>
          <a:bodyPr wrap="square" rtlCol="0">
            <a:spAutoFit/>
          </a:bodyPr>
          <a:lstStyle/>
          <a:p>
            <a:r>
              <a:rPr lang="pl-PL" sz="1400" dirty="0" err="1"/>
              <a:t>Wentworth</a:t>
            </a:r>
            <a:r>
              <a:rPr lang="pl-PL" sz="1400" dirty="0"/>
              <a:t> Miller – aktor</a:t>
            </a:r>
          </a:p>
        </p:txBody>
      </p:sp>
      <p:sp>
        <p:nvSpPr>
          <p:cNvPr id="19" name="pole tekstowe 18">
            <a:extLst>
              <a:ext uri="{FF2B5EF4-FFF2-40B4-BE49-F238E27FC236}">
                <a16:creationId xmlns:a16="http://schemas.microsoft.com/office/drawing/2014/main" id="{3E090539-0BBF-4D6E-A68F-13C17BECFF66}"/>
              </a:ext>
            </a:extLst>
          </p:cNvPr>
          <p:cNvSpPr txBox="1"/>
          <p:nvPr/>
        </p:nvSpPr>
        <p:spPr>
          <a:xfrm>
            <a:off x="856689" y="4628560"/>
            <a:ext cx="3453254" cy="307777"/>
          </a:xfrm>
          <a:prstGeom prst="rect">
            <a:avLst/>
          </a:prstGeom>
          <a:noFill/>
        </p:spPr>
        <p:txBody>
          <a:bodyPr wrap="square" rtlCol="0">
            <a:spAutoFit/>
          </a:bodyPr>
          <a:lstStyle/>
          <a:p>
            <a:r>
              <a:rPr lang="pl-PL" sz="1400" dirty="0" err="1"/>
              <a:t>Daryl</a:t>
            </a:r>
            <a:r>
              <a:rPr lang="pl-PL" sz="1400" dirty="0"/>
              <a:t> </a:t>
            </a:r>
            <a:r>
              <a:rPr lang="pl-PL" sz="1400" dirty="0" err="1"/>
              <a:t>Hannah</a:t>
            </a:r>
            <a:r>
              <a:rPr lang="pl-PL" sz="1400" dirty="0"/>
              <a:t> - aktorka</a:t>
            </a:r>
          </a:p>
        </p:txBody>
      </p:sp>
      <p:sp>
        <p:nvSpPr>
          <p:cNvPr id="2" name="Prostokąt 1">
            <a:extLst>
              <a:ext uri="{FF2B5EF4-FFF2-40B4-BE49-F238E27FC236}">
                <a16:creationId xmlns:a16="http://schemas.microsoft.com/office/drawing/2014/main" id="{D652ABB8-7C0E-4086-A782-29B4538BEB86}"/>
              </a:ext>
            </a:extLst>
          </p:cNvPr>
          <p:cNvSpPr/>
          <p:nvPr/>
        </p:nvSpPr>
        <p:spPr>
          <a:xfrm>
            <a:off x="6591647" y="2507862"/>
            <a:ext cx="1953163" cy="307777"/>
          </a:xfrm>
          <a:prstGeom prst="rect">
            <a:avLst/>
          </a:prstGeom>
        </p:spPr>
        <p:txBody>
          <a:bodyPr wrap="none">
            <a:spAutoFit/>
          </a:bodyPr>
          <a:lstStyle/>
          <a:p>
            <a:r>
              <a:rPr lang="pl-PL" sz="1400" dirty="0">
                <a:solidFill>
                  <a:srgbClr val="001D35"/>
                </a:solidFill>
                <a:latin typeface="Google Sans"/>
              </a:rPr>
              <a:t>Anthony Hopkins - aktor</a:t>
            </a:r>
            <a:endParaRPr lang="pl-PL" sz="1400" dirty="0"/>
          </a:p>
        </p:txBody>
      </p:sp>
      <p:pic>
        <p:nvPicPr>
          <p:cNvPr id="2054" name="Picture 6" descr="Anthony Hopkins">
            <a:extLst>
              <a:ext uri="{FF2B5EF4-FFF2-40B4-BE49-F238E27FC236}">
                <a16:creationId xmlns:a16="http://schemas.microsoft.com/office/drawing/2014/main" id="{1DB3CCF9-5850-409A-87FB-93FCADD04E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218" y="938665"/>
            <a:ext cx="1020022" cy="1532820"/>
          </a:xfrm>
          <a:prstGeom prst="rect">
            <a:avLst/>
          </a:prstGeom>
          <a:noFill/>
          <a:extLst>
            <a:ext uri="{909E8E84-426E-40DD-AFC4-6F175D3DCCD1}">
              <a14:hiddenFill xmlns:a14="http://schemas.microsoft.com/office/drawing/2010/main">
                <a:solidFill>
                  <a:srgbClr val="FFFFFF"/>
                </a:solidFill>
              </a14:hiddenFill>
            </a:ext>
          </a:extLst>
        </p:spPr>
      </p:pic>
      <p:sp>
        <p:nvSpPr>
          <p:cNvPr id="10" name="Prostokąt 9">
            <a:extLst>
              <a:ext uri="{FF2B5EF4-FFF2-40B4-BE49-F238E27FC236}">
                <a16:creationId xmlns:a16="http://schemas.microsoft.com/office/drawing/2014/main" id="{1775F974-9C3B-47DB-9735-3EB484C50DFB}"/>
              </a:ext>
            </a:extLst>
          </p:cNvPr>
          <p:cNvSpPr/>
          <p:nvPr/>
        </p:nvSpPr>
        <p:spPr>
          <a:xfrm>
            <a:off x="3870109" y="2471485"/>
            <a:ext cx="1626407" cy="307777"/>
          </a:xfrm>
          <a:prstGeom prst="rect">
            <a:avLst/>
          </a:prstGeom>
        </p:spPr>
        <p:txBody>
          <a:bodyPr wrap="square">
            <a:spAutoFit/>
          </a:bodyPr>
          <a:lstStyle/>
          <a:p>
            <a:r>
              <a:rPr lang="pl-PL" sz="1400" dirty="0">
                <a:solidFill>
                  <a:srgbClr val="1E1E1E"/>
                </a:solidFill>
                <a:latin typeface="Fira Sans"/>
              </a:rPr>
              <a:t>Dan </a:t>
            </a:r>
            <a:r>
              <a:rPr lang="pl-PL" sz="1400" dirty="0" err="1">
                <a:solidFill>
                  <a:srgbClr val="1E1E1E"/>
                </a:solidFill>
                <a:latin typeface="Fira Sans"/>
              </a:rPr>
              <a:t>Aykroyd</a:t>
            </a:r>
            <a:r>
              <a:rPr lang="pl-PL" sz="1400" dirty="0">
                <a:solidFill>
                  <a:srgbClr val="1E1E1E"/>
                </a:solidFill>
                <a:latin typeface="Fira Sans"/>
              </a:rPr>
              <a:t> - aktor</a:t>
            </a:r>
            <a:endParaRPr lang="pl-PL" sz="1400" dirty="0"/>
          </a:p>
        </p:txBody>
      </p:sp>
      <p:pic>
        <p:nvPicPr>
          <p:cNvPr id="2058" name="Picture 10" descr="Dan Aykroyd">
            <a:extLst>
              <a:ext uri="{FF2B5EF4-FFF2-40B4-BE49-F238E27FC236}">
                <a16:creationId xmlns:a16="http://schemas.microsoft.com/office/drawing/2014/main" id="{44DCC896-C7AC-41E1-A91C-490215E83D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8904" y="1184755"/>
            <a:ext cx="1966190" cy="117971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Eminem">
            <a:extLst>
              <a:ext uri="{FF2B5EF4-FFF2-40B4-BE49-F238E27FC236}">
                <a16:creationId xmlns:a16="http://schemas.microsoft.com/office/drawing/2014/main" id="{2B99A5C8-3C10-4DAD-A625-26FD7BFB61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340" y="3111906"/>
            <a:ext cx="2046461" cy="1146018"/>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a:extLst>
              <a:ext uri="{FF2B5EF4-FFF2-40B4-BE49-F238E27FC236}">
                <a16:creationId xmlns:a16="http://schemas.microsoft.com/office/drawing/2014/main" id="{7EB51362-C781-499F-AFC2-F66E67E44C10}"/>
              </a:ext>
            </a:extLst>
          </p:cNvPr>
          <p:cNvSpPr/>
          <p:nvPr/>
        </p:nvSpPr>
        <p:spPr>
          <a:xfrm>
            <a:off x="6619572" y="4379393"/>
            <a:ext cx="1311128" cy="307777"/>
          </a:xfrm>
          <a:prstGeom prst="rect">
            <a:avLst/>
          </a:prstGeom>
        </p:spPr>
        <p:txBody>
          <a:bodyPr wrap="none">
            <a:spAutoFit/>
          </a:bodyPr>
          <a:lstStyle/>
          <a:p>
            <a:r>
              <a:rPr lang="pl-PL" sz="1400" dirty="0" err="1">
                <a:solidFill>
                  <a:srgbClr val="000000"/>
                </a:solidFill>
                <a:latin typeface="barlow-extralight"/>
              </a:rPr>
              <a:t>Eminem</a:t>
            </a:r>
            <a:r>
              <a:rPr lang="pl-PL" sz="1400" dirty="0">
                <a:solidFill>
                  <a:srgbClr val="000000"/>
                </a:solidFill>
                <a:latin typeface="barlow-extralight"/>
              </a:rPr>
              <a:t> - raper</a:t>
            </a:r>
            <a:endParaRPr lang="pl-PL" sz="1400" dirty="0"/>
          </a:p>
        </p:txBody>
      </p:sp>
    </p:spTree>
    <p:extLst>
      <p:ext uri="{BB962C8B-B14F-4D97-AF65-F5344CB8AC3E}">
        <p14:creationId xmlns:p14="http://schemas.microsoft.com/office/powerpoint/2010/main" val="143559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647235" y="812235"/>
            <a:ext cx="7902063" cy="492835"/>
          </a:xfrm>
        </p:spPr>
        <p:txBody>
          <a:bodyPr anchor="t"/>
          <a:lstStyle/>
          <a:p>
            <a:pPr algn="ctr"/>
            <a:r>
              <a:rPr lang="pl-PL" sz="1800" b="1" dirty="0"/>
              <a:t>Znane osoby z cechami autystycznymi</a:t>
            </a:r>
          </a:p>
        </p:txBody>
      </p:sp>
      <p:pic>
        <p:nvPicPr>
          <p:cNvPr id="5" name="Obraz 4" descr="Albert Einstein">
            <a:extLst>
              <a:ext uri="{FF2B5EF4-FFF2-40B4-BE49-F238E27FC236}">
                <a16:creationId xmlns:a16="http://schemas.microsoft.com/office/drawing/2014/main" id="{D1B7CFE9-BBF4-4A83-8601-F452644AF9D3}"/>
              </a:ext>
            </a:extLst>
          </p:cNvPr>
          <p:cNvPicPr>
            <a:picLocks noChangeAspect="1"/>
          </p:cNvPicPr>
          <p:nvPr/>
        </p:nvPicPr>
        <p:blipFill>
          <a:blip r:embed="rId2"/>
          <a:stretch>
            <a:fillRect/>
          </a:stretch>
        </p:blipFill>
        <p:spPr>
          <a:xfrm>
            <a:off x="789044" y="952000"/>
            <a:ext cx="1524786" cy="1524786"/>
          </a:xfrm>
          <a:prstGeom prst="rect">
            <a:avLst/>
          </a:prstGeom>
        </p:spPr>
      </p:pic>
      <p:sp>
        <p:nvSpPr>
          <p:cNvPr id="7" name="pole tekstowe 6">
            <a:extLst>
              <a:ext uri="{FF2B5EF4-FFF2-40B4-BE49-F238E27FC236}">
                <a16:creationId xmlns:a16="http://schemas.microsoft.com/office/drawing/2014/main" id="{9BC81AD8-736A-49CB-9433-69542CA82879}"/>
              </a:ext>
            </a:extLst>
          </p:cNvPr>
          <p:cNvSpPr txBox="1"/>
          <p:nvPr/>
        </p:nvSpPr>
        <p:spPr>
          <a:xfrm>
            <a:off x="929963" y="2551376"/>
            <a:ext cx="1628963" cy="307777"/>
          </a:xfrm>
          <a:prstGeom prst="rect">
            <a:avLst/>
          </a:prstGeom>
          <a:noFill/>
        </p:spPr>
        <p:txBody>
          <a:bodyPr wrap="square" rtlCol="0">
            <a:spAutoFit/>
          </a:bodyPr>
          <a:lstStyle/>
          <a:p>
            <a:r>
              <a:rPr lang="pl-PL" sz="1400" dirty="0"/>
              <a:t>Albert Einstein</a:t>
            </a:r>
          </a:p>
        </p:txBody>
      </p:sp>
      <p:pic>
        <p:nvPicPr>
          <p:cNvPr id="10" name="Obraz 9" descr="Isaac Newton">
            <a:extLst>
              <a:ext uri="{FF2B5EF4-FFF2-40B4-BE49-F238E27FC236}">
                <a16:creationId xmlns:a16="http://schemas.microsoft.com/office/drawing/2014/main" id="{87B7629A-2ABF-4D98-935E-308356BC2E71}"/>
              </a:ext>
            </a:extLst>
          </p:cNvPr>
          <p:cNvPicPr>
            <a:picLocks noChangeAspect="1"/>
          </p:cNvPicPr>
          <p:nvPr/>
        </p:nvPicPr>
        <p:blipFill>
          <a:blip r:embed="rId3"/>
          <a:stretch>
            <a:fillRect/>
          </a:stretch>
        </p:blipFill>
        <p:spPr>
          <a:xfrm>
            <a:off x="2870453" y="1369319"/>
            <a:ext cx="1470163" cy="1935215"/>
          </a:xfrm>
          <a:prstGeom prst="rect">
            <a:avLst/>
          </a:prstGeom>
        </p:spPr>
      </p:pic>
      <p:sp>
        <p:nvSpPr>
          <p:cNvPr id="13" name="pole tekstowe 12">
            <a:extLst>
              <a:ext uri="{FF2B5EF4-FFF2-40B4-BE49-F238E27FC236}">
                <a16:creationId xmlns:a16="http://schemas.microsoft.com/office/drawing/2014/main" id="{AFB547FA-C9AE-4949-9B03-1AFAA722FA32}"/>
              </a:ext>
            </a:extLst>
          </p:cNvPr>
          <p:cNvSpPr txBox="1"/>
          <p:nvPr/>
        </p:nvSpPr>
        <p:spPr>
          <a:xfrm>
            <a:off x="2982138" y="3364953"/>
            <a:ext cx="1981531" cy="307777"/>
          </a:xfrm>
          <a:prstGeom prst="rect">
            <a:avLst/>
          </a:prstGeom>
          <a:noFill/>
        </p:spPr>
        <p:txBody>
          <a:bodyPr wrap="square" rtlCol="0">
            <a:spAutoFit/>
          </a:bodyPr>
          <a:lstStyle/>
          <a:p>
            <a:r>
              <a:rPr lang="pl-PL" sz="1400" dirty="0"/>
              <a:t>Isaac Newton</a:t>
            </a:r>
          </a:p>
        </p:txBody>
      </p:sp>
      <p:pic>
        <p:nvPicPr>
          <p:cNvPr id="15" name="Obraz 14" descr="Wolfgang Amadeusz Mozart">
            <a:extLst>
              <a:ext uri="{FF2B5EF4-FFF2-40B4-BE49-F238E27FC236}">
                <a16:creationId xmlns:a16="http://schemas.microsoft.com/office/drawing/2014/main" id="{27C6EC4C-BE6D-4A45-AD4C-17674959636E}"/>
              </a:ext>
            </a:extLst>
          </p:cNvPr>
          <p:cNvPicPr>
            <a:picLocks noChangeAspect="1"/>
          </p:cNvPicPr>
          <p:nvPr/>
        </p:nvPicPr>
        <p:blipFill>
          <a:blip r:embed="rId4"/>
          <a:stretch>
            <a:fillRect/>
          </a:stretch>
        </p:blipFill>
        <p:spPr>
          <a:xfrm>
            <a:off x="4963669" y="1336896"/>
            <a:ext cx="1541495" cy="1977473"/>
          </a:xfrm>
          <a:prstGeom prst="rect">
            <a:avLst/>
          </a:prstGeom>
        </p:spPr>
      </p:pic>
      <p:sp>
        <p:nvSpPr>
          <p:cNvPr id="16" name="pole tekstowe 15">
            <a:extLst>
              <a:ext uri="{FF2B5EF4-FFF2-40B4-BE49-F238E27FC236}">
                <a16:creationId xmlns:a16="http://schemas.microsoft.com/office/drawing/2014/main" id="{463CCED1-F992-4B26-8710-FB00647E0D0A}"/>
              </a:ext>
            </a:extLst>
          </p:cNvPr>
          <p:cNvSpPr txBox="1"/>
          <p:nvPr/>
        </p:nvSpPr>
        <p:spPr>
          <a:xfrm>
            <a:off x="4693589" y="3422680"/>
            <a:ext cx="2259827" cy="307777"/>
          </a:xfrm>
          <a:prstGeom prst="rect">
            <a:avLst/>
          </a:prstGeom>
          <a:noFill/>
        </p:spPr>
        <p:txBody>
          <a:bodyPr wrap="square" rtlCol="0">
            <a:spAutoFit/>
          </a:bodyPr>
          <a:lstStyle/>
          <a:p>
            <a:r>
              <a:rPr lang="pl-PL" sz="1400" dirty="0"/>
              <a:t>Wolfgang </a:t>
            </a:r>
            <a:r>
              <a:rPr lang="pl-PL" sz="1400" dirty="0" err="1"/>
              <a:t>Amadeus</a:t>
            </a:r>
            <a:r>
              <a:rPr lang="pl-PL" sz="1400" dirty="0"/>
              <a:t> Mozart</a:t>
            </a:r>
          </a:p>
        </p:txBody>
      </p:sp>
      <p:pic>
        <p:nvPicPr>
          <p:cNvPr id="18" name="Obraz 17" descr="Michał Anioł">
            <a:extLst>
              <a:ext uri="{FF2B5EF4-FFF2-40B4-BE49-F238E27FC236}">
                <a16:creationId xmlns:a16="http://schemas.microsoft.com/office/drawing/2014/main" id="{FA845953-844E-4A81-ADC9-B7F1E8AAE993}"/>
              </a:ext>
            </a:extLst>
          </p:cNvPr>
          <p:cNvPicPr>
            <a:picLocks noChangeAspect="1"/>
          </p:cNvPicPr>
          <p:nvPr/>
        </p:nvPicPr>
        <p:blipFill>
          <a:blip r:embed="rId5"/>
          <a:stretch>
            <a:fillRect/>
          </a:stretch>
        </p:blipFill>
        <p:spPr>
          <a:xfrm>
            <a:off x="7175401" y="889680"/>
            <a:ext cx="1424504" cy="1649425"/>
          </a:xfrm>
          <a:prstGeom prst="rect">
            <a:avLst/>
          </a:prstGeom>
        </p:spPr>
      </p:pic>
      <p:sp>
        <p:nvSpPr>
          <p:cNvPr id="19" name="pole tekstowe 18">
            <a:extLst>
              <a:ext uri="{FF2B5EF4-FFF2-40B4-BE49-F238E27FC236}">
                <a16:creationId xmlns:a16="http://schemas.microsoft.com/office/drawing/2014/main" id="{B2DB90E1-BC2F-47E9-8F18-6B128A720846}"/>
              </a:ext>
            </a:extLst>
          </p:cNvPr>
          <p:cNvSpPr txBox="1"/>
          <p:nvPr/>
        </p:nvSpPr>
        <p:spPr>
          <a:xfrm>
            <a:off x="7276470" y="2628872"/>
            <a:ext cx="1442768" cy="307777"/>
          </a:xfrm>
          <a:prstGeom prst="rect">
            <a:avLst/>
          </a:prstGeom>
          <a:noFill/>
        </p:spPr>
        <p:txBody>
          <a:bodyPr wrap="square" rtlCol="0">
            <a:spAutoFit/>
          </a:bodyPr>
          <a:lstStyle/>
          <a:p>
            <a:r>
              <a:rPr lang="pl-PL" sz="1400" dirty="0"/>
              <a:t>Michał Anioł</a:t>
            </a:r>
          </a:p>
        </p:txBody>
      </p:sp>
      <p:pic>
        <p:nvPicPr>
          <p:cNvPr id="21" name="Obraz 20" descr="Hans Christian Andersen">
            <a:extLst>
              <a:ext uri="{FF2B5EF4-FFF2-40B4-BE49-F238E27FC236}">
                <a16:creationId xmlns:a16="http://schemas.microsoft.com/office/drawing/2014/main" id="{A42CBA0B-1151-4300-9712-A2245EA90EB6}"/>
              </a:ext>
            </a:extLst>
          </p:cNvPr>
          <p:cNvPicPr>
            <a:picLocks noChangeAspect="1"/>
          </p:cNvPicPr>
          <p:nvPr/>
        </p:nvPicPr>
        <p:blipFill>
          <a:blip r:embed="rId6"/>
          <a:stretch>
            <a:fillRect/>
          </a:stretch>
        </p:blipFill>
        <p:spPr>
          <a:xfrm>
            <a:off x="504406" y="3097941"/>
            <a:ext cx="1295096" cy="1751399"/>
          </a:xfrm>
          <a:prstGeom prst="rect">
            <a:avLst/>
          </a:prstGeom>
        </p:spPr>
      </p:pic>
      <p:sp>
        <p:nvSpPr>
          <p:cNvPr id="22" name="pole tekstowe 21">
            <a:extLst>
              <a:ext uri="{FF2B5EF4-FFF2-40B4-BE49-F238E27FC236}">
                <a16:creationId xmlns:a16="http://schemas.microsoft.com/office/drawing/2014/main" id="{543DB12C-2EBA-499D-9C43-94CC825976F2}"/>
              </a:ext>
            </a:extLst>
          </p:cNvPr>
          <p:cNvSpPr txBox="1"/>
          <p:nvPr/>
        </p:nvSpPr>
        <p:spPr>
          <a:xfrm>
            <a:off x="1883772" y="4492648"/>
            <a:ext cx="1973361" cy="307777"/>
          </a:xfrm>
          <a:prstGeom prst="rect">
            <a:avLst/>
          </a:prstGeom>
          <a:noFill/>
        </p:spPr>
        <p:txBody>
          <a:bodyPr wrap="none" rtlCol="0">
            <a:spAutoFit/>
          </a:bodyPr>
          <a:lstStyle/>
          <a:p>
            <a:r>
              <a:rPr lang="pl-PL" sz="1400" dirty="0"/>
              <a:t>Hans Christian Andersen</a:t>
            </a:r>
          </a:p>
        </p:txBody>
      </p:sp>
      <p:sp>
        <p:nvSpPr>
          <p:cNvPr id="23" name="pole tekstowe 22">
            <a:extLst>
              <a:ext uri="{FF2B5EF4-FFF2-40B4-BE49-F238E27FC236}">
                <a16:creationId xmlns:a16="http://schemas.microsoft.com/office/drawing/2014/main" id="{7207E2EA-2254-4721-8B0A-67F87667C169}"/>
              </a:ext>
            </a:extLst>
          </p:cNvPr>
          <p:cNvSpPr txBox="1"/>
          <p:nvPr/>
        </p:nvSpPr>
        <p:spPr>
          <a:xfrm>
            <a:off x="6088188" y="4552195"/>
            <a:ext cx="1070549" cy="307777"/>
          </a:xfrm>
          <a:prstGeom prst="rect">
            <a:avLst/>
          </a:prstGeom>
          <a:noFill/>
        </p:spPr>
        <p:txBody>
          <a:bodyPr wrap="none" rtlCol="0">
            <a:spAutoFit/>
          </a:bodyPr>
          <a:lstStyle/>
          <a:p>
            <a:r>
              <a:rPr lang="pl-PL" sz="1400" dirty="0"/>
              <a:t>Lewis </a:t>
            </a:r>
            <a:r>
              <a:rPr lang="pl-PL" sz="1400" dirty="0" err="1"/>
              <a:t>Carrol</a:t>
            </a:r>
            <a:endParaRPr lang="pl-PL" sz="1400" dirty="0"/>
          </a:p>
        </p:txBody>
      </p:sp>
      <p:pic>
        <p:nvPicPr>
          <p:cNvPr id="25" name="Obraz 24" descr="Lewis Carrol">
            <a:extLst>
              <a:ext uri="{FF2B5EF4-FFF2-40B4-BE49-F238E27FC236}">
                <a16:creationId xmlns:a16="http://schemas.microsoft.com/office/drawing/2014/main" id="{14C5D997-13CB-4161-89A4-1909356EA673}"/>
              </a:ext>
            </a:extLst>
          </p:cNvPr>
          <p:cNvPicPr>
            <a:picLocks noChangeAspect="1"/>
          </p:cNvPicPr>
          <p:nvPr/>
        </p:nvPicPr>
        <p:blipFill>
          <a:blip r:embed="rId7"/>
          <a:stretch>
            <a:fillRect/>
          </a:stretch>
        </p:blipFill>
        <p:spPr>
          <a:xfrm>
            <a:off x="7105571" y="3151000"/>
            <a:ext cx="1649425" cy="1649425"/>
          </a:xfrm>
          <a:prstGeom prst="rect">
            <a:avLst/>
          </a:prstGeom>
        </p:spPr>
      </p:pic>
    </p:spTree>
    <p:extLst>
      <p:ext uri="{BB962C8B-B14F-4D97-AF65-F5344CB8AC3E}">
        <p14:creationId xmlns:p14="http://schemas.microsoft.com/office/powerpoint/2010/main" val="394316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596342" y="1310248"/>
            <a:ext cx="3050122" cy="492835"/>
          </a:xfrm>
        </p:spPr>
        <p:txBody>
          <a:bodyPr anchor="t"/>
          <a:lstStyle/>
          <a:p>
            <a:pPr algn="ctr"/>
            <a:r>
              <a:rPr lang="pl-PL" sz="1800" b="1" dirty="0"/>
              <a:t>Autyzm w mediach</a:t>
            </a:r>
          </a:p>
        </p:txBody>
      </p:sp>
      <p:pic>
        <p:nvPicPr>
          <p:cNvPr id="8194" name="Picture 2" descr="chłopiec siedzący i myślący">
            <a:extLst>
              <a:ext uri="{FF2B5EF4-FFF2-40B4-BE49-F238E27FC236}">
                <a16:creationId xmlns:a16="http://schemas.microsoft.com/office/drawing/2014/main" id="{82D54FF2-AFFE-4C98-BF42-263FA2936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62" y="2571750"/>
            <a:ext cx="928973" cy="171698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Uśmiechnięty Naukowiec z Dobrym Pomysłem">
            <a:extLst>
              <a:ext uri="{FF2B5EF4-FFF2-40B4-BE49-F238E27FC236}">
                <a16:creationId xmlns:a16="http://schemas.microsoft.com/office/drawing/2014/main" id="{6806DBEF-73E5-4579-8F3B-38ED0BA15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403" y="1999845"/>
            <a:ext cx="1381147" cy="209010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óżnorodna grupa ludności wielokulturowej i wielorasowej">
            <a:extLst>
              <a:ext uri="{FF2B5EF4-FFF2-40B4-BE49-F238E27FC236}">
                <a16:creationId xmlns:a16="http://schemas.microsoft.com/office/drawing/2014/main" id="{A476E2BB-C91C-4C8B-84F8-3AB7860E0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122" y="2571751"/>
            <a:ext cx="3956873" cy="167503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7">
            <a:extLst>
              <a:ext uri="{FF2B5EF4-FFF2-40B4-BE49-F238E27FC236}">
                <a16:creationId xmlns:a16="http://schemas.microsoft.com/office/drawing/2014/main" id="{786522CC-8B2E-41FE-AE23-619B70B7BF16}"/>
              </a:ext>
            </a:extLst>
          </p:cNvPr>
          <p:cNvSpPr txBox="1">
            <a:spLocks/>
          </p:cNvSpPr>
          <p:nvPr/>
        </p:nvSpPr>
        <p:spPr>
          <a:xfrm>
            <a:off x="5145813" y="1803083"/>
            <a:ext cx="3050122" cy="492835"/>
          </a:xfrm>
          <a:prstGeom prst="rect">
            <a:avLst/>
          </a:prstGeom>
        </p:spPr>
        <p:txBody>
          <a:bodyPr vert="horz" anchor="t"/>
          <a:lstStyle>
            <a:lvl1pPr marL="0" indent="0" algn="l" defTabSz="457200" rtl="0" eaLnBrk="1" latinLnBrk="0" hangingPunct="1">
              <a:spcBef>
                <a:spcPct val="20000"/>
              </a:spcBef>
              <a:buFont typeface="Wingdings" charset="2"/>
              <a:buNone/>
              <a:defRPr sz="1400" kern="1200">
                <a:solidFill>
                  <a:srgbClr val="053A9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pl-PL" sz="1800" b="1" dirty="0"/>
              <a:t>Autyzm w rzeczywistości</a:t>
            </a:r>
          </a:p>
        </p:txBody>
      </p:sp>
    </p:spTree>
    <p:extLst>
      <p:ext uri="{BB962C8B-B14F-4D97-AF65-F5344CB8AC3E}">
        <p14:creationId xmlns:p14="http://schemas.microsoft.com/office/powerpoint/2010/main" val="2322616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041767"/>
            <a:ext cx="8074024" cy="3238758"/>
          </a:xfrm>
        </p:spPr>
        <p:txBody>
          <a:bodyPr anchor="t"/>
          <a:lstStyle/>
          <a:p>
            <a:pPr algn="ctr"/>
            <a:r>
              <a:rPr lang="pl-PL" sz="1800" b="1" dirty="0"/>
              <a:t>Wybitnie uzdolnione osoby w spektrum autyzmu</a:t>
            </a:r>
          </a:p>
          <a:p>
            <a:pPr marL="285750" indent="-285750">
              <a:buFont typeface="Arial" panose="020B0604020202020204" pitchFamily="34" charset="0"/>
              <a:buChar char="•"/>
            </a:pPr>
            <a:endParaRPr lang="pl-PL" sz="1200" dirty="0"/>
          </a:p>
          <a:p>
            <a:pPr marL="285750" indent="-285750">
              <a:buFont typeface="Arial" panose="020B0604020202020204" pitchFamily="34" charset="0"/>
              <a:buChar char="•"/>
            </a:pPr>
            <a:r>
              <a:rPr lang="pl-PL" dirty="0"/>
              <a:t>Kim </a:t>
            </a:r>
            <a:r>
              <a:rPr lang="pl-PL" dirty="0" err="1"/>
              <a:t>Peek</a:t>
            </a:r>
            <a:r>
              <a:rPr lang="pl-PL" dirty="0"/>
              <a:t> (1951-2009)– znał na pamięć 12tys. książek. Czytał dwie strony jednocześnie, jedną jednym okiem, a drugą drugim i zapamiętywał wszystko. Potrafił wymienić m.in. nazwy wszystkich amerykańskich miast, </a:t>
            </a:r>
            <a:r>
              <a:rPr lang="pl-PL" dirty="0" err="1"/>
              <a:t>autostrad,a</a:t>
            </a:r>
            <a:r>
              <a:rPr lang="pl-PL" dirty="0"/>
              <a:t> także wszystkie numery kierunkowe, kody pocztowe. Posłużył jako pierwowzór postaci Raymonda </a:t>
            </a:r>
            <a:r>
              <a:rPr lang="pl-PL" dirty="0" err="1"/>
              <a:t>Babbita</a:t>
            </a:r>
            <a:r>
              <a:rPr lang="pl-PL" dirty="0"/>
              <a:t>  w filmie „</a:t>
            </a:r>
            <a:r>
              <a:rPr lang="pl-PL" dirty="0" err="1"/>
              <a:t>Rain</a:t>
            </a:r>
            <a:r>
              <a:rPr lang="pl-PL" dirty="0"/>
              <a:t> Man”.</a:t>
            </a:r>
          </a:p>
          <a:p>
            <a:pPr marL="285750" indent="-285750">
              <a:buFont typeface="Arial" panose="020B0604020202020204" pitchFamily="34" charset="0"/>
              <a:buChar char="•"/>
            </a:pPr>
            <a:r>
              <a:rPr lang="pl-PL" dirty="0" err="1">
                <a:hlinkClick r:id="rId2" tooltip="Leslie Lemke"/>
              </a:rPr>
              <a:t>Leslie</a:t>
            </a:r>
            <a:r>
              <a:rPr lang="pl-PL" dirty="0">
                <a:hlinkClick r:id="rId2" tooltip="Leslie Lemke"/>
              </a:rPr>
              <a:t> </a:t>
            </a:r>
            <a:r>
              <a:rPr lang="pl-PL" dirty="0" err="1">
                <a:hlinkClick r:id="rId2" tooltip="Leslie Lemke"/>
              </a:rPr>
              <a:t>Lemke</a:t>
            </a:r>
            <a:r>
              <a:rPr lang="pl-PL" dirty="0"/>
              <a:t> (ur. 1952) - chory na porażenie mózgowe, niewidomy i wybitnie uzdolniony muzycznie. Potrafi zagrać bezbłędnie kilka tysięcy utworów. Także te, które usłyszał po raz pierwszy.</a:t>
            </a:r>
          </a:p>
        </p:txBody>
      </p:sp>
    </p:spTree>
    <p:extLst>
      <p:ext uri="{BB962C8B-B14F-4D97-AF65-F5344CB8AC3E}">
        <p14:creationId xmlns:p14="http://schemas.microsoft.com/office/powerpoint/2010/main" val="1456235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041767"/>
            <a:ext cx="8074024" cy="3238758"/>
          </a:xfrm>
        </p:spPr>
        <p:txBody>
          <a:bodyPr anchor="t"/>
          <a:lstStyle/>
          <a:p>
            <a:pPr algn="ctr"/>
            <a:r>
              <a:rPr lang="pl-PL" sz="1800" b="1" dirty="0"/>
              <a:t>Savoir vivre w relacji z osobami w spektrum autyzmu</a:t>
            </a:r>
          </a:p>
          <a:p>
            <a:pPr algn="ctr"/>
            <a:endParaRPr lang="pl-PL" sz="1200" dirty="0"/>
          </a:p>
          <a:p>
            <a:pPr marL="285750" indent="-285750">
              <a:buFont typeface="Arial" panose="020B0604020202020204" pitchFamily="34" charset="0"/>
              <a:buChar char="•"/>
            </a:pPr>
            <a:r>
              <a:rPr lang="pl-PL" dirty="0"/>
              <a:t>Bądź przyjazny, ale nie narzucaj się.</a:t>
            </a:r>
          </a:p>
          <a:p>
            <a:pPr marL="285750" indent="-285750">
              <a:buFont typeface="Arial" panose="020B0604020202020204" pitchFamily="34" charset="0"/>
              <a:buChar char="•"/>
            </a:pPr>
            <a:r>
              <a:rPr lang="pl-PL" dirty="0"/>
              <a:t>Nie oceniaj. Każdy człowiek jest inny, dlatego świat jest ciekawszy.</a:t>
            </a:r>
          </a:p>
          <a:p>
            <a:pPr marL="285750" indent="-285750">
              <a:buFont typeface="Arial" panose="020B0604020202020204" pitchFamily="34" charset="0"/>
              <a:buChar char="•"/>
            </a:pPr>
            <a:r>
              <a:rPr lang="pl-PL" dirty="0"/>
              <a:t>Nie zniechęcaj się, gdy osoba w spektrum nie patrzy Ci w oczy. Ona w ten sposób koncentruje się na rozmowie.</a:t>
            </a:r>
          </a:p>
          <a:p>
            <a:pPr marL="285750" indent="-285750">
              <a:buFont typeface="Arial" panose="020B0604020202020204" pitchFamily="34" charset="0"/>
              <a:buChar char="•"/>
            </a:pPr>
            <a:r>
              <a:rPr lang="pl-PL" dirty="0"/>
              <a:t>Daj czas na odpowiedź i bądź cierpliwy.</a:t>
            </a:r>
          </a:p>
          <a:p>
            <a:pPr marL="285750" indent="-285750">
              <a:buFont typeface="Arial" panose="020B0604020202020204" pitchFamily="34" charset="0"/>
              <a:buChar char="•"/>
            </a:pPr>
            <a:r>
              <a:rPr lang="pl-PL" dirty="0"/>
              <a:t>Uprzedzaj o zmianach. Nie zaskakuj. </a:t>
            </a:r>
          </a:p>
          <a:p>
            <a:pPr marL="285750" indent="-285750">
              <a:buFont typeface="Arial" panose="020B0604020202020204" pitchFamily="34" charset="0"/>
              <a:buChar char="•"/>
            </a:pPr>
            <a:r>
              <a:rPr lang="pl-PL" dirty="0"/>
              <a:t>Używaj krótkich zwrotów i jasnych, konkretnych sformułowań. </a:t>
            </a:r>
          </a:p>
          <a:p>
            <a:pPr marL="285750" indent="-285750">
              <a:buFont typeface="Arial" panose="020B0604020202020204" pitchFamily="34" charset="0"/>
              <a:buChar char="•"/>
            </a:pPr>
            <a:r>
              <a:rPr lang="pl-PL" dirty="0"/>
              <a:t>Unikaj abstrakcyjnych pojęć, żartów, ironii, dwuznaczności, porównań i metafor. </a:t>
            </a:r>
          </a:p>
          <a:p>
            <a:pPr marL="285750" indent="-285750">
              <a:buFont typeface="Arial" panose="020B0604020202020204" pitchFamily="34" charset="0"/>
              <a:buChar char="•"/>
            </a:pPr>
            <a:r>
              <a:rPr lang="pl-PL" dirty="0"/>
              <a:t>Nie wiesz jak się zachować? Po prostu zapytaj.</a:t>
            </a:r>
          </a:p>
        </p:txBody>
      </p:sp>
    </p:spTree>
    <p:extLst>
      <p:ext uri="{BB962C8B-B14F-4D97-AF65-F5344CB8AC3E}">
        <p14:creationId xmlns:p14="http://schemas.microsoft.com/office/powerpoint/2010/main" val="1495674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117304"/>
            <a:ext cx="8074024" cy="3238758"/>
          </a:xfrm>
        </p:spPr>
        <p:txBody>
          <a:bodyPr anchor="t"/>
          <a:lstStyle/>
          <a:p>
            <a:pPr algn="ctr"/>
            <a:r>
              <a:rPr lang="pl-PL" sz="1800" b="1" dirty="0"/>
              <a:t>Trudności osób w spektrum autyzmu</a:t>
            </a:r>
          </a:p>
          <a:p>
            <a:pPr algn="ctr"/>
            <a:endParaRPr lang="pl-PL" sz="1050" b="1" dirty="0"/>
          </a:p>
          <a:p>
            <a:r>
              <a:rPr lang="pl-PL" dirty="0"/>
              <a:t>Osoba w spektrum autyzmu:</a:t>
            </a:r>
          </a:p>
          <a:p>
            <a:pPr marL="285750" indent="-285750">
              <a:buFont typeface="Arial" panose="020B0604020202020204" pitchFamily="34" charset="0"/>
              <a:buChar char="•"/>
            </a:pPr>
            <a:r>
              <a:rPr lang="pl-PL" dirty="0"/>
              <a:t>może być wycofana, lub bardzo bezpośrednia w kontaktach z innymi osobami;</a:t>
            </a:r>
          </a:p>
          <a:p>
            <a:pPr marL="285750" indent="-285750">
              <a:buFont typeface="Arial" panose="020B0604020202020204" pitchFamily="34" charset="0"/>
              <a:buChar char="•"/>
            </a:pPr>
            <a:r>
              <a:rPr lang="pl-PL" dirty="0"/>
              <a:t>może być lakoniczna lub zadawać mnóstwo pytań;</a:t>
            </a:r>
          </a:p>
          <a:p>
            <a:pPr marL="285750" indent="-285750">
              <a:buFont typeface="Arial" panose="020B0604020202020204" pitchFamily="34" charset="0"/>
              <a:buChar char="•"/>
            </a:pPr>
            <a:r>
              <a:rPr lang="pl-PL" dirty="0"/>
              <a:t>może zbyt dosłownie brać wypowiedzi innych osób (np.: możesz </a:t>
            </a:r>
            <a:r>
              <a:rPr lang="pl-PL" u="sng" dirty="0"/>
              <a:t>zawsze</a:t>
            </a:r>
            <a:r>
              <a:rPr lang="pl-PL" dirty="0"/>
              <a:t> zadzwonić)</a:t>
            </a:r>
          </a:p>
          <a:p>
            <a:pPr marL="285750" indent="-285750">
              <a:buFont typeface="Arial" panose="020B0604020202020204" pitchFamily="34" charset="0"/>
              <a:buChar char="•"/>
            </a:pPr>
            <a:r>
              <a:rPr lang="pl-PL" dirty="0"/>
              <a:t>może nie zapamiętywać twarzy innych osób (nawet szczegółów twarzy swoich rodziców);</a:t>
            </a:r>
          </a:p>
          <a:p>
            <a:pPr marL="285750" indent="-285750">
              <a:buFont typeface="Arial" panose="020B0604020202020204" pitchFamily="34" charset="0"/>
              <a:buChar char="•"/>
            </a:pPr>
            <a:r>
              <a:rPr lang="pl-PL" dirty="0"/>
              <a:t>może nie nawiązywać kontaktu wzrokowego lub zbyt usilnie wpatrywać się w rozmówcę;</a:t>
            </a:r>
          </a:p>
          <a:p>
            <a:pPr marL="285750" indent="-285750">
              <a:buFont typeface="Arial" panose="020B0604020202020204" pitchFamily="34" charset="0"/>
              <a:buChar char="•"/>
            </a:pPr>
            <a:r>
              <a:rPr lang="pl-PL" dirty="0"/>
              <a:t>może sprawiać wrażenie osoby niekulturalnej, ze względu na nieumiejętność stosowania </a:t>
            </a:r>
            <a:r>
              <a:rPr lang="pl-PL" dirty="0" err="1"/>
              <a:t>ogólnoprzyjętych</a:t>
            </a:r>
            <a:r>
              <a:rPr lang="pl-PL" dirty="0"/>
              <a:t> w społeczeństwie reguł np.: pomijanie zwrotów grzecznościowych, skracanie dystansu, zbytnia szczerość. </a:t>
            </a:r>
          </a:p>
          <a:p>
            <a:pPr marL="285750" indent="-285750">
              <a:buFont typeface="Arial" panose="020B0604020202020204" pitchFamily="34" charset="0"/>
              <a:buChar char="•"/>
            </a:pPr>
            <a:r>
              <a:rPr lang="pl-PL" dirty="0"/>
              <a:t>może mieć trudność z wybraniem kluczowych informacji z wypowiedzi innej osoby;</a:t>
            </a:r>
          </a:p>
          <a:p>
            <a:pPr marL="285750" indent="-285750">
              <a:buFont typeface="Arial" panose="020B0604020202020204" pitchFamily="34" charset="0"/>
              <a:buChar char="•"/>
            </a:pPr>
            <a:r>
              <a:rPr lang="pl-PL" dirty="0"/>
              <a:t>może być zbytnim perfekcjonistą;</a:t>
            </a:r>
          </a:p>
          <a:p>
            <a:pPr marL="285750" indent="-285750">
              <a:buFont typeface="Arial" panose="020B0604020202020204" pitchFamily="34" charset="0"/>
              <a:buChar char="•"/>
            </a:pPr>
            <a:r>
              <a:rPr lang="pl-PL" dirty="0"/>
              <a:t>może mieć lęk przed kontaktem z inną osobą (także mailowy lub telefoniczny).</a:t>
            </a:r>
          </a:p>
          <a:p>
            <a:pPr marL="285750" indent="-285750">
              <a:buFont typeface="Arial" panose="020B0604020202020204" pitchFamily="34" charset="0"/>
              <a:buChar char="•"/>
            </a:pPr>
            <a:endParaRPr lang="pl-PL" dirty="0"/>
          </a:p>
          <a:p>
            <a:endParaRPr lang="pl-PL" dirty="0"/>
          </a:p>
        </p:txBody>
      </p:sp>
    </p:spTree>
    <p:extLst>
      <p:ext uri="{BB962C8B-B14F-4D97-AF65-F5344CB8AC3E}">
        <p14:creationId xmlns:p14="http://schemas.microsoft.com/office/powerpoint/2010/main" val="664544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117304"/>
            <a:ext cx="8074024" cy="3238758"/>
          </a:xfrm>
        </p:spPr>
        <p:txBody>
          <a:bodyPr anchor="t"/>
          <a:lstStyle/>
          <a:p>
            <a:pPr algn="ctr"/>
            <a:r>
              <a:rPr lang="pl-PL" sz="1800" b="1" dirty="0"/>
              <a:t>Trudności osób w spektrum autyzmu</a:t>
            </a:r>
          </a:p>
          <a:p>
            <a:endParaRPr lang="pl-PL" dirty="0"/>
          </a:p>
          <a:p>
            <a:r>
              <a:rPr lang="pl-PL" dirty="0"/>
              <a:t>U osoby w spektrum autyzmu mogą pojawić się:</a:t>
            </a:r>
          </a:p>
          <a:p>
            <a:pPr marL="285750" indent="-285750">
              <a:buFont typeface="Arial" panose="020B0604020202020204" pitchFamily="34" charset="0"/>
              <a:buChar char="•"/>
            </a:pPr>
            <a:r>
              <a:rPr lang="pl-PL" dirty="0"/>
              <a:t>Nadwrażliwość  na bodźce: dźwięk (np.: odgłosy siorbania, mlaskania), światło (szczególnie jarzeniówki), zapach (np.: kawy, nikotyny)</a:t>
            </a:r>
          </a:p>
          <a:p>
            <a:r>
              <a:rPr lang="pl-PL" dirty="0"/>
              <a:t>Co robić: pozwól na stosowanie słuchawek, okularów przyciemniających. Ogranicz bodźce.</a:t>
            </a:r>
          </a:p>
          <a:p>
            <a:pPr marL="285750" indent="-285750">
              <a:buFont typeface="Arial" panose="020B0604020202020204" pitchFamily="34" charset="0"/>
              <a:buChar char="•"/>
            </a:pPr>
            <a:r>
              <a:rPr lang="pl-PL" dirty="0"/>
              <a:t>Lęki społeczne</a:t>
            </a:r>
          </a:p>
          <a:p>
            <a:r>
              <a:rPr lang="pl-PL" dirty="0"/>
              <a:t>Co robić: nie zmuszaj do wystąpień przed forum grupy, zastosuj indywidualny egzamin, ogranicz ilość osób na spotkaniach</a:t>
            </a:r>
          </a:p>
          <a:p>
            <a:pPr marL="285750" indent="-285750">
              <a:buFont typeface="Arial" panose="020B0604020202020204" pitchFamily="34" charset="0"/>
              <a:buChar char="•"/>
            </a:pPr>
            <a:r>
              <a:rPr lang="pl-PL" dirty="0"/>
              <a:t>Trudności w społecznej komunikacji</a:t>
            </a:r>
          </a:p>
          <a:p>
            <a:r>
              <a:rPr lang="pl-PL" dirty="0"/>
              <a:t>Co robić: stosuj prosty język, unikaj chaotycznych wypowiedzi, unikaj przeskakiwania z tematu na temat, nie stosuj dygresji. Ważne informacje zapisuj na kartce, tablicy.</a:t>
            </a:r>
          </a:p>
          <a:p>
            <a:pPr marL="285750" indent="-285750">
              <a:buFont typeface="Arial" panose="020B0604020202020204" pitchFamily="34" charset="0"/>
              <a:buChar char="•"/>
            </a:pPr>
            <a:r>
              <a:rPr lang="pl-PL" dirty="0"/>
              <a:t>Niechęć do zmian/ nowych sytuacji</a:t>
            </a:r>
          </a:p>
          <a:p>
            <a:r>
              <a:rPr lang="pl-PL" dirty="0"/>
              <a:t>Co robić: unikaj niespodzianek, zmian, nowych sytuacji. Uprzedź o nich wcześniej.</a:t>
            </a:r>
          </a:p>
        </p:txBody>
      </p:sp>
    </p:spTree>
    <p:extLst>
      <p:ext uri="{BB962C8B-B14F-4D97-AF65-F5344CB8AC3E}">
        <p14:creationId xmlns:p14="http://schemas.microsoft.com/office/powerpoint/2010/main" val="86963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91973" y="1049718"/>
            <a:ext cx="8074024" cy="3238758"/>
          </a:xfrm>
        </p:spPr>
        <p:txBody>
          <a:bodyPr anchor="t"/>
          <a:lstStyle/>
          <a:p>
            <a:pPr algn="ctr"/>
            <a:r>
              <a:rPr lang="pl-PL" sz="1800" b="1" dirty="0"/>
              <a:t>Spektrum autyzmu</a:t>
            </a:r>
          </a:p>
          <a:p>
            <a:endParaRPr lang="pl-PL" dirty="0"/>
          </a:p>
          <a:p>
            <a:r>
              <a:rPr lang="pl-PL" dirty="0"/>
              <a:t>Autyzm to odmienny od typowego sposób rozwoju człowieka, objawiający się różnicami: </a:t>
            </a:r>
          </a:p>
          <a:p>
            <a:pPr marL="285750" indent="-285750">
              <a:buFont typeface="Arial" panose="020B0604020202020204" pitchFamily="34" charset="0"/>
              <a:buChar char="•"/>
            </a:pPr>
            <a:r>
              <a:rPr lang="pl-PL" dirty="0"/>
              <a:t>w sposobie komunikacji,</a:t>
            </a:r>
          </a:p>
          <a:p>
            <a:pPr marL="285750" indent="-285750">
              <a:buFont typeface="Arial" panose="020B0604020202020204" pitchFamily="34" charset="0"/>
              <a:buChar char="•"/>
            </a:pPr>
            <a:r>
              <a:rPr lang="pl-PL" dirty="0"/>
              <a:t>nawiązywania relacji, </a:t>
            </a:r>
          </a:p>
          <a:p>
            <a:pPr marL="285750" indent="-285750">
              <a:buFont typeface="Arial" panose="020B0604020202020204" pitchFamily="34" charset="0"/>
              <a:buChar char="•"/>
            </a:pPr>
            <a:r>
              <a:rPr lang="pl-PL" dirty="0"/>
              <a:t>wyrażania emocji,</a:t>
            </a:r>
          </a:p>
          <a:p>
            <a:pPr marL="285750" indent="-285750">
              <a:buFont typeface="Arial" panose="020B0604020202020204" pitchFamily="34" charset="0"/>
              <a:buChar char="•"/>
            </a:pPr>
            <a:r>
              <a:rPr lang="pl-PL" dirty="0"/>
              <a:t>wrażliwości na bodźce sensoryczne,</a:t>
            </a:r>
          </a:p>
          <a:p>
            <a:pPr marL="285750" indent="-285750">
              <a:buFont typeface="Arial" panose="020B0604020202020204" pitchFamily="34" charset="0"/>
              <a:buChar char="•"/>
            </a:pPr>
            <a:r>
              <a:rPr lang="pl-PL" dirty="0"/>
              <a:t>w schematach </a:t>
            </a:r>
            <a:r>
              <a:rPr lang="pl-PL" dirty="0" err="1"/>
              <a:t>zachowań</a:t>
            </a:r>
            <a:r>
              <a:rPr lang="pl-PL" dirty="0"/>
              <a:t>. </a:t>
            </a:r>
          </a:p>
          <a:p>
            <a:pPr marL="285750" indent="-285750">
              <a:buFont typeface="Arial" panose="020B0604020202020204" pitchFamily="34" charset="0"/>
              <a:buChar char="•"/>
            </a:pPr>
            <a:endParaRPr lang="pl-PL" dirty="0"/>
          </a:p>
          <a:p>
            <a:r>
              <a:rPr lang="pl-PL" dirty="0"/>
              <a:t>Każda osoba w spektrum autyzmu jest inna i u każdej </a:t>
            </a:r>
            <a:r>
              <a:rPr lang="pl-PL" dirty="0" err="1"/>
              <a:t>neuroróżnorodność</a:t>
            </a:r>
            <a:r>
              <a:rPr lang="pl-PL" dirty="0"/>
              <a:t> przejawia się różnym zestawem cech oraz ich nasileniem. </a:t>
            </a:r>
          </a:p>
          <a:p>
            <a:endParaRPr lang="pl-PL" dirty="0"/>
          </a:p>
        </p:txBody>
      </p:sp>
      <p:pic>
        <p:nvPicPr>
          <p:cNvPr id="4" name="Picture 2" descr="Symbol autyzmu - kolorowy znak nieskończoności.">
            <a:extLst>
              <a:ext uri="{FF2B5EF4-FFF2-40B4-BE49-F238E27FC236}">
                <a16:creationId xmlns:a16="http://schemas.microsoft.com/office/drawing/2014/main" id="{8B5EBB9C-C410-40F9-B5A3-454EB9F28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004" y="3745064"/>
            <a:ext cx="1767662" cy="127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142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041766"/>
            <a:ext cx="8074024" cy="3410963"/>
          </a:xfrm>
        </p:spPr>
        <p:txBody>
          <a:bodyPr anchor="t"/>
          <a:lstStyle/>
          <a:p>
            <a:pPr algn="ctr"/>
            <a:r>
              <a:rPr lang="pl-PL" sz="1800" b="1" dirty="0"/>
              <a:t>Wskazówki – pierwszy kontakt</a:t>
            </a:r>
          </a:p>
          <a:p>
            <a:pPr algn="ctr"/>
            <a:endParaRPr lang="pl-PL" dirty="0"/>
          </a:p>
          <a:p>
            <a:r>
              <a:rPr lang="pl-PL" dirty="0"/>
              <a:t>Nowe osoby, miejsca mogą wzbudzić w osobach w spektrum lęk. W takiej sytuacji osoba może być wycofana, małomówna, nie patrzeć w oczy, nerwowo skubać palce (niekiedy, aż do krwi). </a:t>
            </a:r>
          </a:p>
          <a:p>
            <a:r>
              <a:rPr lang="pl-PL" dirty="0"/>
              <a:t>Co zrobić?</a:t>
            </a:r>
          </a:p>
          <a:p>
            <a:pPr marL="285750" indent="-285750">
              <a:buFont typeface="Arial" panose="020B0604020202020204" pitchFamily="34" charset="0"/>
              <a:buChar char="•"/>
            </a:pPr>
            <a:r>
              <a:rPr lang="pl-PL" dirty="0"/>
              <a:t>Zaplanuj spotkanie w małym gronie (szczególnie w nowym miejscu). Duża ilość osób może przytłaczać </a:t>
            </a:r>
            <a:br>
              <a:rPr lang="pl-PL" dirty="0"/>
            </a:br>
            <a:r>
              <a:rPr lang="pl-PL" dirty="0"/>
              <a:t>i powodować lęk.</a:t>
            </a:r>
          </a:p>
          <a:p>
            <a:pPr marL="285750" indent="-285750">
              <a:buFont typeface="Arial" panose="020B0604020202020204" pitchFamily="34" charset="0"/>
              <a:buChar char="•"/>
            </a:pPr>
            <a:r>
              <a:rPr lang="pl-PL" dirty="0"/>
              <a:t>Uśmiechnij się. Wskaż miejsce do siedzenia.</a:t>
            </a:r>
          </a:p>
          <a:p>
            <a:pPr marL="285750" indent="-285750">
              <a:buFont typeface="Arial" panose="020B0604020202020204" pitchFamily="34" charset="0"/>
              <a:buChar char="•"/>
            </a:pPr>
            <a:r>
              <a:rPr lang="pl-PL" dirty="0"/>
              <a:t>Daj chwilę, aby osoba oswoiła się z nowym miejscem. Możesz na przykład uporządkować biurko, odłożyć książkę na miejsce, zaproponować coś do picia. </a:t>
            </a:r>
          </a:p>
          <a:p>
            <a:pPr marL="285750" indent="-285750">
              <a:buFont typeface="Arial" panose="020B0604020202020204" pitchFamily="34" charset="0"/>
              <a:buChar char="•"/>
            </a:pPr>
            <a:r>
              <a:rPr lang="pl-PL" dirty="0"/>
              <a:t>Nawiąż rozmowę poprzez bezpieczne tematy: „Czy podoba się Pani/Panu na Uczelni”, „Czy czytała Pani/Pan daną książkę”, „Jaka tematyka Panią/Pana najbardziej interesuje”.</a:t>
            </a:r>
          </a:p>
          <a:p>
            <a:pPr marL="285750" indent="-285750">
              <a:buFont typeface="Arial" panose="020B0604020202020204" pitchFamily="34" charset="0"/>
              <a:buChar char="•"/>
            </a:pPr>
            <a:r>
              <a:rPr lang="pl-PL" dirty="0"/>
              <a:t>Okaż cierpliwość, zrozumienie i nie krytykuj (wiele osób w spektrum jest już i tak bardzo samokrytyczna)</a:t>
            </a:r>
          </a:p>
        </p:txBody>
      </p:sp>
    </p:spTree>
    <p:extLst>
      <p:ext uri="{BB962C8B-B14F-4D97-AF65-F5344CB8AC3E}">
        <p14:creationId xmlns:p14="http://schemas.microsoft.com/office/powerpoint/2010/main" val="3693752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041766"/>
            <a:ext cx="8074024" cy="3410963"/>
          </a:xfrm>
        </p:spPr>
        <p:txBody>
          <a:bodyPr anchor="t"/>
          <a:lstStyle/>
          <a:p>
            <a:pPr algn="ctr"/>
            <a:r>
              <a:rPr lang="pl-PL" sz="1800" b="1" dirty="0"/>
              <a:t>Jak mówić, aby być lepiej zrozumianym?</a:t>
            </a:r>
          </a:p>
          <a:p>
            <a:endParaRPr lang="pl-PL" dirty="0"/>
          </a:p>
          <a:p>
            <a:pPr marL="285750" indent="-285750">
              <a:buFont typeface="Arial" panose="020B0604020202020204" pitchFamily="34" charset="0"/>
              <a:buChar char="•"/>
            </a:pPr>
            <a:r>
              <a:rPr lang="pl-PL" dirty="0"/>
              <a:t>Swoją wypowiedź podziel na części. </a:t>
            </a:r>
          </a:p>
          <a:p>
            <a:pPr marL="285750" indent="-285750">
              <a:buFont typeface="Arial" panose="020B0604020202020204" pitchFamily="34" charset="0"/>
              <a:buChar char="•"/>
            </a:pPr>
            <a:r>
              <a:rPr lang="pl-PL" dirty="0"/>
              <a:t>Nie biegaj z tematu na temat. </a:t>
            </a:r>
          </a:p>
          <a:p>
            <a:pPr marL="285750" indent="-285750">
              <a:buFont typeface="Arial" panose="020B0604020202020204" pitchFamily="34" charset="0"/>
              <a:buChar char="•"/>
            </a:pPr>
            <a:r>
              <a:rPr lang="pl-PL" dirty="0"/>
              <a:t>Początek każdej części akcentuj np.: po pierwsze…</a:t>
            </a:r>
          </a:p>
          <a:p>
            <a:pPr marL="285750" indent="-285750">
              <a:buFont typeface="Arial" panose="020B0604020202020204" pitchFamily="34" charset="0"/>
              <a:buChar char="•"/>
            </a:pPr>
            <a:r>
              <a:rPr lang="pl-PL" dirty="0"/>
              <a:t>Upewnij się, czy zostałeś dobrze zrozumiany, zapytaj </a:t>
            </a:r>
            <a:r>
              <a:rPr lang="pl-PL" dirty="0" err="1"/>
              <a:t>np</a:t>
            </a:r>
            <a:r>
              <a:rPr lang="pl-PL" dirty="0"/>
              <a:t>.:„Czy ma Pan/Pani pytania”. </a:t>
            </a:r>
          </a:p>
          <a:p>
            <a:pPr marL="285750" indent="-285750">
              <a:buFont typeface="Arial" panose="020B0604020202020204" pitchFamily="34" charset="0"/>
              <a:buChar char="•"/>
            </a:pPr>
            <a:r>
              <a:rPr lang="pl-PL" dirty="0"/>
              <a:t>Stosuj dokładne określniki czasu np.: 15 listopada. Nie używaj „zaraz wracam”, „po świętach”.</a:t>
            </a:r>
          </a:p>
          <a:p>
            <a:pPr marL="285750" indent="-285750">
              <a:buFont typeface="Arial" panose="020B0604020202020204" pitchFamily="34" charset="0"/>
              <a:buChar char="•"/>
            </a:pPr>
            <a:r>
              <a:rPr lang="pl-PL" dirty="0"/>
              <a:t>Stosuj dokładne wytyczne, szczególnie gdy stawiasz wymagania np.: referat na 15 stron, czcionka 14, odstępy 1,5 interlinii.</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endParaRPr lang="pl-PL" dirty="0"/>
          </a:p>
        </p:txBody>
      </p:sp>
    </p:spTree>
    <p:extLst>
      <p:ext uri="{BB962C8B-B14F-4D97-AF65-F5344CB8AC3E}">
        <p14:creationId xmlns:p14="http://schemas.microsoft.com/office/powerpoint/2010/main" val="3242056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041766"/>
            <a:ext cx="8074024" cy="3410963"/>
          </a:xfrm>
        </p:spPr>
        <p:txBody>
          <a:bodyPr anchor="t"/>
          <a:lstStyle/>
          <a:p>
            <a:pPr algn="ctr"/>
            <a:r>
              <a:rPr lang="pl-PL" sz="1800" b="1" dirty="0"/>
              <a:t>Przykład zrozumiałej wypowiedzi:</a:t>
            </a:r>
          </a:p>
          <a:p>
            <a:endParaRPr lang="pl-PL" dirty="0"/>
          </a:p>
          <a:p>
            <a:r>
              <a:rPr lang="pl-PL" dirty="0"/>
              <a:t>„Na dzisiejszym spotkaniu mamy kilka tematów do przedyskutowania.</a:t>
            </a:r>
          </a:p>
          <a:p>
            <a:r>
              <a:rPr lang="pl-PL" dirty="0"/>
              <a:t>Po pierwsze - Terminy oddania prac. </a:t>
            </a:r>
          </a:p>
          <a:p>
            <a:r>
              <a:rPr lang="pl-PL" dirty="0"/>
              <a:t>Proszę o dostarczenie …. do dnia…….. (zapisz na tablicy)</a:t>
            </a:r>
          </a:p>
          <a:p>
            <a:endParaRPr lang="pl-PL" dirty="0"/>
          </a:p>
          <a:p>
            <a:r>
              <a:rPr lang="pl-PL" dirty="0"/>
              <a:t>Po drugie – Wymagania dotyczące pracy. </a:t>
            </a:r>
          </a:p>
          <a:p>
            <a:r>
              <a:rPr lang="pl-PL" dirty="0"/>
              <a:t>Praca powinna mieć min. 15 stron, max. 20 stron. Proszę o stosowanie czcionki … wielkości …. Akapit….., Interlinia……(zapisz na tablicy lub prześlij mailem)</a:t>
            </a:r>
          </a:p>
          <a:p>
            <a:endParaRPr lang="pl-PL" dirty="0"/>
          </a:p>
          <a:p>
            <a:r>
              <a:rPr lang="pl-PL" dirty="0"/>
              <a:t>Po trzecie – Koło naukowe. </a:t>
            </a:r>
          </a:p>
          <a:p>
            <a:r>
              <a:rPr lang="pl-PL" dirty="0"/>
              <a:t>Na naszym wydziale działa Koło Naukowe…. Koło naukowe zajmuje się………… Spotkania odbywają się w każdy ………. w sali numer………. Jeżeli ktoś z Państwa chce się zapisać, to proszę napisać maila do….</a:t>
            </a:r>
          </a:p>
          <a:p>
            <a:endParaRPr lang="pl-PL" dirty="0"/>
          </a:p>
          <a:p>
            <a:endParaRPr lang="pl-PL" dirty="0"/>
          </a:p>
        </p:txBody>
      </p:sp>
    </p:spTree>
    <p:extLst>
      <p:ext uri="{BB962C8B-B14F-4D97-AF65-F5344CB8AC3E}">
        <p14:creationId xmlns:p14="http://schemas.microsoft.com/office/powerpoint/2010/main" val="369176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a:xfrm>
            <a:off x="428363" y="126875"/>
            <a:ext cx="5877133" cy="258015"/>
          </a:xfrm>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041767"/>
            <a:ext cx="8074024" cy="3363256"/>
          </a:xfrm>
        </p:spPr>
        <p:txBody>
          <a:bodyPr anchor="t"/>
          <a:lstStyle/>
          <a:p>
            <a:pPr algn="ctr"/>
            <a:r>
              <a:rPr lang="pl-PL" sz="1800" b="1" dirty="0"/>
              <a:t>Wskazówki dla prowadzących zajęcia dydaktyczne</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r>
              <a:rPr lang="pl-PL" dirty="0"/>
              <a:t>Stawiaj osobie z ASD takie same wymagania, jak innym studentom. Nie obniżaj wymagań, ale stosuj racjonalne wsparcie w celu wyrównania szans.</a:t>
            </a:r>
          </a:p>
          <a:p>
            <a:pPr marL="285750" indent="-285750">
              <a:buFont typeface="Arial" panose="020B0604020202020204" pitchFamily="34" charset="0"/>
              <a:buChar char="•"/>
            </a:pPr>
            <a:r>
              <a:rPr lang="pl-PL" dirty="0"/>
              <a:t>Ważne informacje (np.: o terminach kolokwium) przekazuj na początku lub końcu spotkania. Zapisz je na tablicy lub prześlij mailem.</a:t>
            </a:r>
          </a:p>
          <a:p>
            <a:pPr marL="285750" indent="-285750">
              <a:buFont typeface="Arial" panose="020B0604020202020204" pitchFamily="34" charset="0"/>
              <a:buChar char="•"/>
            </a:pPr>
            <a:r>
              <a:rPr lang="pl-PL" dirty="0"/>
              <a:t>Stosuj bardzo dokładne wytyczne przy pisaniu prac np.: dot. długości, ilości znaków, bibliografii.</a:t>
            </a:r>
          </a:p>
          <a:p>
            <a:pPr marL="285750" indent="-285750">
              <a:buFont typeface="Arial" panose="020B0604020202020204" pitchFamily="34" charset="0"/>
              <a:buChar char="•"/>
            </a:pPr>
            <a:r>
              <a:rPr lang="pl-PL" dirty="0"/>
              <a:t>Unikaj ścian tekstu.</a:t>
            </a:r>
          </a:p>
          <a:p>
            <a:pPr marL="285750" indent="-285750">
              <a:buFont typeface="Arial" panose="020B0604020202020204" pitchFamily="34" charset="0"/>
              <a:buChar char="•"/>
            </a:pPr>
            <a:r>
              <a:rPr lang="pl-PL" dirty="0"/>
              <a:t>Nie zmuszaj do publicznych wystąpień przed grupą. W razie potrzeby wybierz inną formę zaliczenia.</a:t>
            </a:r>
          </a:p>
          <a:p>
            <a:pPr marL="285750" indent="-285750">
              <a:buFont typeface="Arial" panose="020B0604020202020204" pitchFamily="34" charset="0"/>
              <a:buChar char="•"/>
            </a:pPr>
            <a:r>
              <a:rPr lang="pl-PL" dirty="0"/>
              <a:t>Staraj się uatrakcyjnić wykład poprzez zastosowanie prezentacji, schematów, diagramów, krótkich opisów. Osobom trudno jest słuchać w pełnym skupieniu długiej, monotonnej wypowiedzi. </a:t>
            </a:r>
          </a:p>
          <a:p>
            <a:pPr marL="285750" indent="-285750">
              <a:buFont typeface="Arial" panose="020B0604020202020204" pitchFamily="34" charset="0"/>
              <a:buChar char="•"/>
            </a:pPr>
            <a:r>
              <a:rPr lang="pl-PL" dirty="0"/>
              <a:t>Jeśli osoba w trakcie zajęć zadaje dużo pytań lub formułuje długie wypowiedzi, które mogą być uciążliwe dla pozostałych studentów, pozwól jej wypowiedzieć się, ale jednocześnie ustal ramy czasowe poprzez zaznaczenie np. „Czy mogłaby Pani powiedzieć o tym w trzech zdaniach? Na pozostałe pytania odpowiem w czasie konsultacji”.</a:t>
            </a:r>
          </a:p>
        </p:txBody>
      </p:sp>
    </p:spTree>
    <p:extLst>
      <p:ext uri="{BB962C8B-B14F-4D97-AF65-F5344CB8AC3E}">
        <p14:creationId xmlns:p14="http://schemas.microsoft.com/office/powerpoint/2010/main" val="2269153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017913"/>
            <a:ext cx="8074024" cy="3371207"/>
          </a:xfrm>
        </p:spPr>
        <p:txBody>
          <a:bodyPr anchor="t"/>
          <a:lstStyle/>
          <a:p>
            <a:pPr algn="ctr"/>
            <a:r>
              <a:rPr lang="pl-PL" sz="1800" b="1" dirty="0"/>
              <a:t>Sytuacja kryzysowa</a:t>
            </a:r>
          </a:p>
          <a:p>
            <a:pPr algn="ctr"/>
            <a:endParaRPr lang="pl-PL" sz="1800" b="1" dirty="0"/>
          </a:p>
          <a:p>
            <a:r>
              <a:rPr lang="pl-PL" dirty="0"/>
              <a:t>Gdy sytuacja dla osoby w spektrum jest zbyt trudna, czuje się </a:t>
            </a:r>
            <a:r>
              <a:rPr lang="pl-PL" dirty="0" err="1"/>
              <a:t>przebodźcowana</a:t>
            </a:r>
            <a:r>
              <a:rPr lang="pl-PL" dirty="0"/>
              <a:t>, może pojawić się niepokój i brak poczucia bezpieczeństwa. Mogą pojawić się wtedy nerwowe chodzenie, kołysanie się, machanie rękami,  uderzanie rękami w głowę, powtarzanie w kółko tych samych słów. </a:t>
            </a:r>
          </a:p>
          <a:p>
            <a:r>
              <a:rPr lang="pl-PL" dirty="0"/>
              <a:t>Nie jest to przejaw agresji, a sposób poradzenia sobie z trudną dla osoby sytuacją. </a:t>
            </a:r>
          </a:p>
          <a:p>
            <a:endParaRPr lang="pl-PL" dirty="0"/>
          </a:p>
          <a:p>
            <a:r>
              <a:rPr lang="pl-PL" dirty="0"/>
              <a:t>Co zrobić:</a:t>
            </a:r>
          </a:p>
          <a:p>
            <a:pPr marL="285750" indent="-285750">
              <a:buFont typeface="Arial" panose="020B0604020202020204" pitchFamily="34" charset="0"/>
              <a:buChar char="•"/>
            </a:pPr>
            <a:r>
              <a:rPr lang="pl-PL" dirty="0"/>
              <a:t>zachowaj spokój;</a:t>
            </a:r>
          </a:p>
          <a:p>
            <a:pPr marL="285750" indent="-285750">
              <a:buFont typeface="Arial" panose="020B0604020202020204" pitchFamily="34" charset="0"/>
              <a:buChar char="•"/>
            </a:pPr>
            <a:r>
              <a:rPr lang="pl-PL" dirty="0"/>
              <a:t>staraj się nie dopuścić do takich sytuacji, reaguj wcześniej;</a:t>
            </a:r>
          </a:p>
          <a:p>
            <a:pPr marL="285750" indent="-285750">
              <a:buFont typeface="Arial" panose="020B0604020202020204" pitchFamily="34" charset="0"/>
              <a:buChar char="•"/>
            </a:pPr>
            <a:r>
              <a:rPr lang="pl-PL" dirty="0"/>
              <a:t>podejdź i zapytaj jak możesz pomóc;</a:t>
            </a:r>
          </a:p>
          <a:p>
            <a:pPr marL="285750" indent="-285750">
              <a:buFont typeface="Arial" panose="020B0604020202020204" pitchFamily="34" charset="0"/>
              <a:buChar char="•"/>
            </a:pPr>
            <a:r>
              <a:rPr lang="pl-PL" dirty="0"/>
              <a:t>zaproponuj przejście do spokojniejszego miejsca;</a:t>
            </a:r>
          </a:p>
          <a:p>
            <a:pPr marL="285750" indent="-285750">
              <a:buFont typeface="Arial" panose="020B0604020202020204" pitchFamily="34" charset="0"/>
              <a:buChar char="•"/>
            </a:pPr>
            <a:r>
              <a:rPr lang="pl-PL" b="1" dirty="0"/>
              <a:t>poczekaj, pozwól na wyciszenie i wyrażenie emocji.</a:t>
            </a:r>
          </a:p>
        </p:txBody>
      </p:sp>
    </p:spTree>
    <p:extLst>
      <p:ext uri="{BB962C8B-B14F-4D97-AF65-F5344CB8AC3E}">
        <p14:creationId xmlns:p14="http://schemas.microsoft.com/office/powerpoint/2010/main" val="299118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017913"/>
            <a:ext cx="8074024" cy="3371207"/>
          </a:xfrm>
        </p:spPr>
        <p:txBody>
          <a:bodyPr anchor="t"/>
          <a:lstStyle/>
          <a:p>
            <a:pPr algn="ctr"/>
            <a:r>
              <a:rPr lang="pl-PL" sz="1800" b="1" dirty="0"/>
              <a:t>Jak nie dopuścić do sytuacji trudnej?</a:t>
            </a:r>
          </a:p>
          <a:p>
            <a:pPr algn="ctr"/>
            <a:endParaRPr lang="pl-PL" sz="1800" b="1" dirty="0"/>
          </a:p>
          <a:p>
            <a:r>
              <a:rPr lang="pl-PL" dirty="0"/>
              <a:t>W sytuacji stresowej pozwól osobie w spektrum wyjść z zajęć na chwilę, usiąść na podłodze, pognieść kartkę, porysować, uzupełnić </a:t>
            </a:r>
            <a:r>
              <a:rPr lang="pl-PL" dirty="0" err="1"/>
              <a:t>sudoku</a:t>
            </a:r>
            <a:r>
              <a:rPr lang="pl-PL" dirty="0"/>
              <a:t>, szydełkować. Nie zmuszaj do notowania, bądź siedzenia w ławce. </a:t>
            </a:r>
          </a:p>
          <a:p>
            <a:r>
              <a:rPr lang="pl-PL" dirty="0"/>
              <a:t>Zabraniając </a:t>
            </a:r>
            <a:r>
              <a:rPr lang="pl-PL" dirty="0" err="1"/>
              <a:t>dnej</a:t>
            </a:r>
            <a:r>
              <a:rPr lang="pl-PL" dirty="0"/>
              <a:t> osobie samoregulacji, bo tak właśnie osoby w spektrum radzą sobie z </a:t>
            </a:r>
            <a:r>
              <a:rPr lang="pl-PL" dirty="0" err="1"/>
              <a:t>przebodźcowaniem</a:t>
            </a:r>
            <a:r>
              <a:rPr lang="pl-PL" dirty="0"/>
              <a:t> czy lękiem, w pewnym sensie sami prowokujemy pojawienie się tak zwanych </a:t>
            </a:r>
            <a:r>
              <a:rPr lang="pl-PL" dirty="0" err="1"/>
              <a:t>zachowań</a:t>
            </a:r>
            <a:r>
              <a:rPr lang="pl-PL" dirty="0"/>
              <a:t> trudnych. </a:t>
            </a:r>
          </a:p>
          <a:p>
            <a:r>
              <a:rPr lang="pl-PL" dirty="0"/>
              <a:t>Zgoda na takie zachowanie samoregulacyjne pozwala zapobiec trudnym sytuacjom, inaczej tylko niestety eskaluje się emocje, a nie je obniża.</a:t>
            </a:r>
            <a:endParaRPr lang="pl-PL" b="1" dirty="0"/>
          </a:p>
        </p:txBody>
      </p:sp>
    </p:spTree>
    <p:extLst>
      <p:ext uri="{BB962C8B-B14F-4D97-AF65-F5344CB8AC3E}">
        <p14:creationId xmlns:p14="http://schemas.microsoft.com/office/powerpoint/2010/main" val="1411154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041766"/>
            <a:ext cx="8074024" cy="3371207"/>
          </a:xfrm>
        </p:spPr>
        <p:txBody>
          <a:bodyPr anchor="ctr"/>
          <a:lstStyle/>
          <a:p>
            <a:pPr algn="ctr"/>
            <a:endParaRPr lang="pl-PL" dirty="0"/>
          </a:p>
          <a:p>
            <a:pPr algn="ctr"/>
            <a:endParaRPr lang="pl-PL" dirty="0"/>
          </a:p>
          <a:p>
            <a:pPr algn="ctr"/>
            <a:r>
              <a:rPr lang="pl-PL" sz="2000" dirty="0"/>
              <a:t>Osoby w spektrum autyzmu odczuwają świat inaczej. </a:t>
            </a:r>
          </a:p>
          <a:p>
            <a:pPr algn="ctr"/>
            <a:r>
              <a:rPr lang="pl-PL" sz="2000" dirty="0"/>
              <a:t>Nie oznacza to, że w sposób gorszy.</a:t>
            </a:r>
          </a:p>
          <a:p>
            <a:pPr algn="ctr"/>
            <a:r>
              <a:rPr lang="pl-PL" sz="2000" dirty="0"/>
              <a:t>Po prostu inny.</a:t>
            </a:r>
          </a:p>
          <a:p>
            <a:pPr algn="ctr"/>
            <a:endParaRPr lang="pl-PL" sz="2000" dirty="0"/>
          </a:p>
          <a:p>
            <a:pPr algn="r"/>
            <a:endParaRPr lang="pl-PL" sz="2000" dirty="0"/>
          </a:p>
          <a:p>
            <a:pPr algn="r"/>
            <a:endParaRPr lang="pl-PL" sz="2000" dirty="0"/>
          </a:p>
          <a:p>
            <a:pPr algn="r"/>
            <a:r>
              <a:rPr lang="pl-PL" sz="2000" dirty="0"/>
              <a:t>Dziękuję za uwagę</a:t>
            </a:r>
          </a:p>
        </p:txBody>
      </p:sp>
    </p:spTree>
    <p:extLst>
      <p:ext uri="{BB962C8B-B14F-4D97-AF65-F5344CB8AC3E}">
        <p14:creationId xmlns:p14="http://schemas.microsoft.com/office/powerpoint/2010/main" val="217336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117304"/>
            <a:ext cx="8074024" cy="3238758"/>
          </a:xfrm>
        </p:spPr>
        <p:txBody>
          <a:bodyPr anchor="t"/>
          <a:lstStyle/>
          <a:p>
            <a:pPr algn="ctr"/>
            <a:endParaRPr lang="pl-PL" dirty="0"/>
          </a:p>
          <a:p>
            <a:r>
              <a:rPr lang="pl-PL" dirty="0"/>
              <a:t>Zaburze­nia autystyczne są wynikiem współwystępowania wielu czynników. Duży udział mają czynniki genetyczne, natomiast środowiskowe odgrywają znacznie mniejszą rolę. </a:t>
            </a:r>
          </a:p>
          <a:p>
            <a:r>
              <a:rPr lang="pl-PL" dirty="0"/>
              <a:t>Trudności osób autystycznych mają swój początek w okresie rozwojowym, najczęściej we wczesnym dzieciństwie. Jednakże ujawniać się w różnym stopniu na różnych etapach życia, w miarę wzrastających wymagań społecznych i rozwojowych. W efekcie utrudniając funkcjonowanie w życiu osobistym, rodzinnym, społecznym czy zawodowym.</a:t>
            </a:r>
            <a:endParaRPr lang="pl-PL" dirty="0">
              <a:ea typeface="Calibri"/>
              <a:cs typeface="Calibri"/>
            </a:endParaRPr>
          </a:p>
        </p:txBody>
      </p:sp>
    </p:spTree>
    <p:extLst>
      <p:ext uri="{BB962C8B-B14F-4D97-AF65-F5344CB8AC3E}">
        <p14:creationId xmlns:p14="http://schemas.microsoft.com/office/powerpoint/2010/main" val="225587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117304"/>
            <a:ext cx="8074024" cy="3238758"/>
          </a:xfrm>
        </p:spPr>
        <p:txBody>
          <a:bodyPr anchor="t"/>
          <a:lstStyle/>
          <a:p>
            <a:pPr algn="ctr"/>
            <a:r>
              <a:rPr lang="pl-PL" sz="1800" b="1" dirty="0"/>
              <a:t>Kwiecień </a:t>
            </a:r>
            <a:br>
              <a:rPr lang="pl-PL" sz="1800" b="1" dirty="0"/>
            </a:br>
            <a:r>
              <a:rPr lang="pl-PL" sz="1600" b="1" dirty="0"/>
              <a:t>Miesiącem Wiedzy na Temat Autyzmu</a:t>
            </a:r>
          </a:p>
          <a:p>
            <a:pPr algn="ctr"/>
            <a:endParaRPr lang="pl-PL" sz="1600" b="1" dirty="0"/>
          </a:p>
          <a:p>
            <a:r>
              <a:rPr lang="pl-PL" dirty="0"/>
              <a:t>2 kwietnia obchodzony jest Światowy Dzień Świadomości Autyzmu.</a:t>
            </a:r>
          </a:p>
          <a:p>
            <a:r>
              <a:rPr lang="pl-PL" dirty="0"/>
              <a:t>Został on ustanowiony w 2007 r. przez Zgromadzenie Ogólne ONZ z inicjatywy Kataru, aby poprawić jakość życia osób w spektrum autyzmu, tak by mogły cieszyć się pełnią życia i by czuły się ważną częścią społeczeństwa. </a:t>
            </a:r>
          </a:p>
          <a:p>
            <a:r>
              <a:rPr lang="pl-PL" dirty="0"/>
              <a:t>Cały kwiecień jest natomiast Miesiącem Wiedzy na Temat Autyzmu, co jest doskonałą okazją do promowania empatii i budowania bardziej zrozumiałego i wspierającego środowiska dla wszystkich.</a:t>
            </a:r>
          </a:p>
          <a:p>
            <a:endParaRPr lang="pl-PL" dirty="0"/>
          </a:p>
        </p:txBody>
      </p:sp>
      <p:pic>
        <p:nvPicPr>
          <p:cNvPr id="2" name="Obraz 1" descr="Symbol autyzmu - kolorowy motyl">
            <a:extLst>
              <a:ext uri="{FF2B5EF4-FFF2-40B4-BE49-F238E27FC236}">
                <a16:creationId xmlns:a16="http://schemas.microsoft.com/office/drawing/2014/main" id="{3EDFD4BE-A0CB-4930-A0AA-FD52095A9F4B}"/>
              </a:ext>
            </a:extLst>
          </p:cNvPr>
          <p:cNvPicPr>
            <a:picLocks noChangeAspect="1"/>
          </p:cNvPicPr>
          <p:nvPr/>
        </p:nvPicPr>
        <p:blipFill>
          <a:blip r:embed="rId2"/>
          <a:stretch>
            <a:fillRect/>
          </a:stretch>
        </p:blipFill>
        <p:spPr>
          <a:xfrm>
            <a:off x="3408211" y="3451143"/>
            <a:ext cx="1446061" cy="1389794"/>
          </a:xfrm>
          <a:prstGeom prst="rect">
            <a:avLst/>
          </a:prstGeom>
        </p:spPr>
      </p:pic>
    </p:spTree>
    <p:extLst>
      <p:ext uri="{BB962C8B-B14F-4D97-AF65-F5344CB8AC3E}">
        <p14:creationId xmlns:p14="http://schemas.microsoft.com/office/powerpoint/2010/main" val="34452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3266976" y="2279146"/>
            <a:ext cx="5236943" cy="834662"/>
          </a:xfrm>
        </p:spPr>
        <p:txBody>
          <a:bodyPr anchor="t"/>
          <a:lstStyle/>
          <a:p>
            <a:r>
              <a:rPr lang="pl-PL" dirty="0"/>
              <a:t>Znak nieskończoności - wskazuje na różnorodność objawów spektrum autyzmu i na podejście w nowym ujęciu – </a:t>
            </a:r>
            <a:r>
              <a:rPr lang="pl-PL" dirty="0" err="1"/>
              <a:t>neuroróżnorodności</a:t>
            </a:r>
            <a:r>
              <a:rPr lang="pl-PL" dirty="0"/>
              <a:t>.</a:t>
            </a:r>
          </a:p>
        </p:txBody>
      </p:sp>
      <p:pic>
        <p:nvPicPr>
          <p:cNvPr id="4098" name="Picture 2" descr="Symbol autyzmu - kolorowy znak nieskończoności.">
            <a:extLst>
              <a:ext uri="{FF2B5EF4-FFF2-40B4-BE49-F238E27FC236}">
                <a16:creationId xmlns:a16="http://schemas.microsoft.com/office/drawing/2014/main" id="{08A23399-5AB1-4152-B722-57596D901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907" y="2074649"/>
            <a:ext cx="1846222" cy="103915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7">
            <a:extLst>
              <a:ext uri="{FF2B5EF4-FFF2-40B4-BE49-F238E27FC236}">
                <a16:creationId xmlns:a16="http://schemas.microsoft.com/office/drawing/2014/main" id="{C42C3F79-532C-4A5C-8492-6BDADE7A94E9}"/>
              </a:ext>
            </a:extLst>
          </p:cNvPr>
          <p:cNvSpPr txBox="1">
            <a:spLocks/>
          </p:cNvSpPr>
          <p:nvPr/>
        </p:nvSpPr>
        <p:spPr>
          <a:xfrm>
            <a:off x="3298782" y="3638859"/>
            <a:ext cx="5479458" cy="542698"/>
          </a:xfrm>
          <a:prstGeom prst="rect">
            <a:avLst/>
          </a:prstGeom>
        </p:spPr>
        <p:txBody>
          <a:bodyPr vert="horz" anchor="t"/>
          <a:lstStyle>
            <a:lvl1pPr marL="0" indent="0" algn="l" defTabSz="457200" rtl="0" eaLnBrk="1" latinLnBrk="0" hangingPunct="1">
              <a:spcBef>
                <a:spcPct val="20000"/>
              </a:spcBef>
              <a:buFont typeface="Wingdings" charset="2"/>
              <a:buNone/>
              <a:defRPr sz="1400" kern="1200">
                <a:solidFill>
                  <a:srgbClr val="053A9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l-PL" dirty="0"/>
              <a:t>Kolorowy motyl - Symbolizuje piękno w różnorodności, zmianę w swoim czasie i ciągły rozwój. </a:t>
            </a:r>
          </a:p>
        </p:txBody>
      </p:sp>
      <p:sp>
        <p:nvSpPr>
          <p:cNvPr id="2" name="Prostokąt 1">
            <a:extLst>
              <a:ext uri="{FF2B5EF4-FFF2-40B4-BE49-F238E27FC236}">
                <a16:creationId xmlns:a16="http://schemas.microsoft.com/office/drawing/2014/main" id="{31E0B1E5-B50A-4A07-B402-859B90591C69}"/>
              </a:ext>
            </a:extLst>
          </p:cNvPr>
          <p:cNvSpPr/>
          <p:nvPr/>
        </p:nvSpPr>
        <p:spPr>
          <a:xfrm>
            <a:off x="2286000" y="883564"/>
            <a:ext cx="4572000" cy="369332"/>
          </a:xfrm>
          <a:prstGeom prst="rect">
            <a:avLst/>
          </a:prstGeom>
        </p:spPr>
        <p:txBody>
          <a:bodyPr>
            <a:spAutoFit/>
          </a:bodyPr>
          <a:lstStyle/>
          <a:p>
            <a:pPr algn="ctr"/>
            <a:r>
              <a:rPr lang="pl-PL" b="1" dirty="0">
                <a:solidFill>
                  <a:srgbClr val="053A98"/>
                </a:solidFill>
              </a:rPr>
              <a:t>Symbole autyzmu</a:t>
            </a:r>
          </a:p>
        </p:txBody>
      </p:sp>
      <p:sp>
        <p:nvSpPr>
          <p:cNvPr id="3" name="Prostokąt 2">
            <a:extLst>
              <a:ext uri="{FF2B5EF4-FFF2-40B4-BE49-F238E27FC236}">
                <a16:creationId xmlns:a16="http://schemas.microsoft.com/office/drawing/2014/main" id="{C8B97200-D58B-4002-A2F8-EB4864F85B9B}"/>
              </a:ext>
            </a:extLst>
          </p:cNvPr>
          <p:cNvSpPr/>
          <p:nvPr/>
        </p:nvSpPr>
        <p:spPr>
          <a:xfrm>
            <a:off x="906449" y="1348586"/>
            <a:ext cx="7517958" cy="523220"/>
          </a:xfrm>
          <a:prstGeom prst="rect">
            <a:avLst/>
          </a:prstGeom>
        </p:spPr>
        <p:txBody>
          <a:bodyPr wrap="square">
            <a:spAutoFit/>
          </a:bodyPr>
          <a:lstStyle/>
          <a:p>
            <a:r>
              <a:rPr lang="pl-PL" sz="1400" dirty="0">
                <a:solidFill>
                  <a:srgbClr val="053A98"/>
                </a:solidFill>
              </a:rPr>
              <a:t>Symboli i kolorów autyzmu jest tak wiele, jak wielka jest różnorodność osób ze spektrum. </a:t>
            </a:r>
            <a:br>
              <a:rPr lang="pl-PL" sz="1400" dirty="0">
                <a:solidFill>
                  <a:srgbClr val="053A98"/>
                </a:solidFill>
              </a:rPr>
            </a:br>
            <a:r>
              <a:rPr lang="pl-PL" sz="1400" dirty="0">
                <a:solidFill>
                  <a:srgbClr val="053A98"/>
                </a:solidFill>
              </a:rPr>
              <a:t>Nie wszystkie symbole są jednak akceptowane przez osoby w spektrum.</a:t>
            </a:r>
          </a:p>
        </p:txBody>
      </p:sp>
      <p:pic>
        <p:nvPicPr>
          <p:cNvPr id="4" name="Obraz 3" descr="Symbol autyzmu - kolorowy motyl">
            <a:extLst>
              <a:ext uri="{FF2B5EF4-FFF2-40B4-BE49-F238E27FC236}">
                <a16:creationId xmlns:a16="http://schemas.microsoft.com/office/drawing/2014/main" id="{B5699248-6F66-4816-A38D-9F47D2287882}"/>
              </a:ext>
            </a:extLst>
          </p:cNvPr>
          <p:cNvPicPr>
            <a:picLocks noChangeAspect="1"/>
          </p:cNvPicPr>
          <p:nvPr/>
        </p:nvPicPr>
        <p:blipFill>
          <a:blip r:embed="rId3"/>
          <a:stretch>
            <a:fillRect/>
          </a:stretch>
        </p:blipFill>
        <p:spPr>
          <a:xfrm>
            <a:off x="1268758" y="3156668"/>
            <a:ext cx="1360944" cy="1307989"/>
          </a:xfrm>
          <a:prstGeom prst="rect">
            <a:avLst/>
          </a:prstGeom>
        </p:spPr>
      </p:pic>
    </p:spTree>
    <p:extLst>
      <p:ext uri="{BB962C8B-B14F-4D97-AF65-F5344CB8AC3E}">
        <p14:creationId xmlns:p14="http://schemas.microsoft.com/office/powerpoint/2010/main" val="38311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2802835" y="1626236"/>
            <a:ext cx="5788550" cy="838669"/>
          </a:xfrm>
        </p:spPr>
        <p:txBody>
          <a:bodyPr anchor="t"/>
          <a:lstStyle/>
          <a:p>
            <a:r>
              <a:rPr lang="pl-PL" dirty="0" err="1"/>
              <a:t>Puzzel</a:t>
            </a:r>
            <a:r>
              <a:rPr lang="pl-PL" dirty="0"/>
              <a:t> – symbol autyzmu od 1963 roku. Ma on jednak wielu przeciwników wśród osób w spektrum, którzy uważają, że ​​symbolizuje on „wybrakowanie” lub niedopasowanie do oczekiwań społeczeństwa. </a:t>
            </a:r>
          </a:p>
        </p:txBody>
      </p:sp>
      <p:pic>
        <p:nvPicPr>
          <p:cNvPr id="3074" name="Picture 2" descr="puzzle i znak autyzm">
            <a:extLst>
              <a:ext uri="{FF2B5EF4-FFF2-40B4-BE49-F238E27FC236}">
                <a16:creationId xmlns:a16="http://schemas.microsoft.com/office/drawing/2014/main" id="{2843E9E5-3A2E-45C3-BDB5-AC49DF071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837" y="1460507"/>
            <a:ext cx="1508752" cy="1004398"/>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id="{B104669D-FF54-4718-9A92-3C4DDCA1B940}"/>
              </a:ext>
            </a:extLst>
          </p:cNvPr>
          <p:cNvSpPr/>
          <p:nvPr/>
        </p:nvSpPr>
        <p:spPr>
          <a:xfrm>
            <a:off x="2858493" y="3152567"/>
            <a:ext cx="5732891" cy="1384995"/>
          </a:xfrm>
          <a:prstGeom prst="rect">
            <a:avLst/>
          </a:prstGeom>
        </p:spPr>
        <p:txBody>
          <a:bodyPr wrap="square">
            <a:spAutoFit/>
          </a:bodyPr>
          <a:lstStyle/>
          <a:p>
            <a:r>
              <a:rPr lang="pl-PL" sz="1400" dirty="0">
                <a:solidFill>
                  <a:srgbClr val="053A98"/>
                </a:solidFill>
              </a:rPr>
              <a:t>Niebieski kolor - Jeszcze niedawno uważano, że autyzm dotyczy głównie chłopców, stąd też symbolicznym kolorem autyzmu stał się niebieski. Najnowsze badania pokazują jednak, że autyzm w takim samym stopniu dotyka mężczyzn, jak i kobiet. Dodatkowo kolor niebieski jest zimny i smutny i nie oddaje złożoności autyzmu.</a:t>
            </a:r>
          </a:p>
          <a:p>
            <a:r>
              <a:rPr lang="pl-PL" sz="1400" dirty="0">
                <a:solidFill>
                  <a:srgbClr val="053A98"/>
                </a:solidFill>
              </a:rPr>
              <a:t>  </a:t>
            </a:r>
          </a:p>
        </p:txBody>
      </p:sp>
      <p:pic>
        <p:nvPicPr>
          <p:cNvPr id="3084" name="Picture 12" descr="żarówka na niebieskim tle i napis: Na niebiesko dla autyzmu">
            <a:extLst>
              <a:ext uri="{FF2B5EF4-FFF2-40B4-BE49-F238E27FC236}">
                <a16:creationId xmlns:a16="http://schemas.microsoft.com/office/drawing/2014/main" id="{A67D00F6-C4BD-4241-94F7-4C43D1B32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8" y="3148717"/>
            <a:ext cx="2122977" cy="121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5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117304"/>
            <a:ext cx="8074024" cy="3363256"/>
          </a:xfrm>
        </p:spPr>
        <p:txBody>
          <a:bodyPr anchor="t"/>
          <a:lstStyle/>
          <a:p>
            <a:pPr algn="ctr"/>
            <a:r>
              <a:rPr lang="pl-PL" sz="1800" b="1" dirty="0"/>
              <a:t>Autyzm na przestrzeni wieków</a:t>
            </a:r>
          </a:p>
          <a:p>
            <a:pPr algn="ctr"/>
            <a:endParaRPr lang="pl-PL" dirty="0"/>
          </a:p>
          <a:p>
            <a:r>
              <a:rPr lang="pl-PL" dirty="0"/>
              <a:t>Objawy specyficzne dla autyzmu zawsze były obecne w społeczeństwie, ale nie zawsze je rozpoznawano i nazywano. </a:t>
            </a:r>
          </a:p>
          <a:p>
            <a:endParaRPr lang="pl-PL" dirty="0"/>
          </a:p>
          <a:p>
            <a:endParaRPr lang="pl-PL" dirty="0"/>
          </a:p>
          <a:p>
            <a:endParaRPr lang="pl-PL" dirty="0"/>
          </a:p>
          <a:p>
            <a:endParaRPr lang="pl-PL" dirty="0"/>
          </a:p>
          <a:p>
            <a:endParaRPr lang="pl-PL" dirty="0"/>
          </a:p>
          <a:p>
            <a:endParaRPr lang="pl-PL" dirty="0"/>
          </a:p>
          <a:p>
            <a:endParaRPr lang="pl-PL" dirty="0"/>
          </a:p>
          <a:p>
            <a:r>
              <a:rPr lang="pl-PL" dirty="0">
                <a:ea typeface="Calibri"/>
                <a:cs typeface="Calibri"/>
              </a:rPr>
              <a:t>Postrzeganie autyzmu ewoluowało na przestrzeni wieków: od dziwactwa, </a:t>
            </a:r>
            <a:r>
              <a:rPr lang="pl-PL">
                <a:ea typeface="Calibri"/>
                <a:cs typeface="Calibri"/>
              </a:rPr>
              <a:t>poprzez chorobę</a:t>
            </a:r>
            <a:r>
              <a:rPr lang="pl-PL" dirty="0">
                <a:ea typeface="Calibri"/>
                <a:cs typeface="Calibri"/>
              </a:rPr>
              <a:t>, zaburzenie rozwoju, aż do jednego ze sposobów odbioru rzeczywistości.</a:t>
            </a:r>
          </a:p>
          <a:p>
            <a:endParaRPr lang="pl-PL" dirty="0"/>
          </a:p>
        </p:txBody>
      </p:sp>
      <p:pic>
        <p:nvPicPr>
          <p:cNvPr id="6150" name="Picture 6" descr="Stary mężczyzna naprawiający zegar">
            <a:extLst>
              <a:ext uri="{FF2B5EF4-FFF2-40B4-BE49-F238E27FC236}">
                <a16:creationId xmlns:a16="http://schemas.microsoft.com/office/drawing/2014/main" id="{F1A1DF96-B98A-488A-B484-63594C8FE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612" y="2226367"/>
            <a:ext cx="1589266" cy="158926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Mnich ze stosem książek ">
            <a:extLst>
              <a:ext uri="{FF2B5EF4-FFF2-40B4-BE49-F238E27FC236}">
                <a16:creationId xmlns:a16="http://schemas.microsoft.com/office/drawing/2014/main" id="{705DA2D0-18CF-42D9-A403-F3191ACED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743" y="2082746"/>
            <a:ext cx="1848180" cy="184818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Kobieta z tradycyjnym sprzętem tkackim">
            <a:extLst>
              <a:ext uri="{FF2B5EF4-FFF2-40B4-BE49-F238E27FC236}">
                <a16:creationId xmlns:a16="http://schemas.microsoft.com/office/drawing/2014/main" id="{E00B2069-D64D-458D-9EBE-791EEBEECC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0335" y="2156654"/>
            <a:ext cx="1704947" cy="1704947"/>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Szewc naprawiający but">
            <a:extLst>
              <a:ext uri="{FF2B5EF4-FFF2-40B4-BE49-F238E27FC236}">
                <a16:creationId xmlns:a16="http://schemas.microsoft.com/office/drawing/2014/main" id="{F065000A-ABEC-413F-AF79-8B4949F560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950" y="2131097"/>
            <a:ext cx="1799829" cy="179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20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117304"/>
            <a:ext cx="8074024" cy="3238758"/>
          </a:xfrm>
        </p:spPr>
        <p:txBody>
          <a:bodyPr anchor="t"/>
          <a:lstStyle/>
          <a:p>
            <a:pPr algn="ctr"/>
            <a:endParaRPr lang="pl-PL" dirty="0"/>
          </a:p>
          <a:p>
            <a:r>
              <a:rPr lang="pl-PL" dirty="0">
                <a:ea typeface="Calibri"/>
                <a:cs typeface="Calibri"/>
              </a:rPr>
              <a:t>Termin „autyzm” wywodzi się od greckiego słowa „</a:t>
            </a:r>
            <a:r>
              <a:rPr lang="pl-PL" dirty="0" err="1">
                <a:ea typeface="Calibri"/>
                <a:cs typeface="Calibri"/>
              </a:rPr>
              <a:t>autos</a:t>
            </a:r>
            <a:r>
              <a:rPr lang="pl-PL" dirty="0">
                <a:ea typeface="Calibri"/>
                <a:cs typeface="Calibri"/>
              </a:rPr>
              <a:t>”, co oznacza „sam”. </a:t>
            </a:r>
          </a:p>
          <a:p>
            <a:r>
              <a:rPr lang="pl-PL" dirty="0">
                <a:ea typeface="Calibri"/>
                <a:cs typeface="Calibri"/>
              </a:rPr>
              <a:t>Po raz pierwszy termin ten został użyty przez szwajcarskiego lekarza psychiatrę </a:t>
            </a:r>
            <a:r>
              <a:rPr lang="pl-PL" dirty="0" err="1">
                <a:ea typeface="Calibri"/>
                <a:cs typeface="Calibri"/>
              </a:rPr>
              <a:t>Eugena</a:t>
            </a:r>
            <a:r>
              <a:rPr lang="pl-PL" dirty="0">
                <a:ea typeface="Calibri"/>
                <a:cs typeface="Calibri"/>
              </a:rPr>
              <a:t> </a:t>
            </a:r>
            <a:r>
              <a:rPr lang="pl-PL" dirty="0" err="1">
                <a:ea typeface="Calibri"/>
                <a:cs typeface="Calibri"/>
              </a:rPr>
              <a:t>Bleulera</a:t>
            </a:r>
            <a:r>
              <a:rPr lang="pl-PL" dirty="0">
                <a:ea typeface="Calibri"/>
                <a:cs typeface="Calibri"/>
              </a:rPr>
              <a:t>, </a:t>
            </a:r>
            <a:br>
              <a:rPr lang="pl-PL" dirty="0">
                <a:ea typeface="Calibri"/>
                <a:cs typeface="Calibri"/>
              </a:rPr>
            </a:br>
            <a:r>
              <a:rPr lang="pl-PL" dirty="0">
                <a:ea typeface="Calibri"/>
                <a:cs typeface="Calibri"/>
              </a:rPr>
              <a:t>który w 1911 r. wśród objawów osób w schizofrenii wymienił zamknięcie się we własnym świecie </a:t>
            </a:r>
            <a:br>
              <a:rPr lang="pl-PL" dirty="0">
                <a:ea typeface="Calibri"/>
                <a:cs typeface="Calibri"/>
              </a:rPr>
            </a:br>
            <a:r>
              <a:rPr lang="pl-PL" dirty="0">
                <a:ea typeface="Calibri"/>
                <a:cs typeface="Calibri"/>
              </a:rPr>
              <a:t>i trudności w utrzymywaniu relacji z otoczeniem. </a:t>
            </a:r>
          </a:p>
          <a:p>
            <a:r>
              <a:rPr lang="pl-PL" dirty="0">
                <a:ea typeface="Calibri"/>
                <a:cs typeface="Calibri"/>
              </a:rPr>
              <a:t>Wyodrębnienia autyzmu jako osobnej kategorii diagnostycznej, dokonał w 1943 roku austriacki psychiatra Leo </a:t>
            </a:r>
            <a:r>
              <a:rPr lang="pl-PL" dirty="0" err="1">
                <a:ea typeface="Calibri"/>
                <a:cs typeface="Calibri"/>
              </a:rPr>
              <a:t>Kanner</a:t>
            </a:r>
            <a:r>
              <a:rPr lang="pl-PL" dirty="0">
                <a:ea typeface="Calibri"/>
                <a:cs typeface="Calibri"/>
              </a:rPr>
              <a:t> ze szpitala Johna Hopkinsa w Baltimore w Stanach Zjednoczonych. Do dziś jest on uważany za twórcę psychiatrii dziecięcej.</a:t>
            </a:r>
          </a:p>
          <a:p>
            <a:r>
              <a:rPr lang="pl-PL" dirty="0"/>
              <a:t>Niezależnie od prac </a:t>
            </a:r>
            <a:r>
              <a:rPr lang="pl-PL" dirty="0" err="1"/>
              <a:t>Kannera</a:t>
            </a:r>
            <a:r>
              <a:rPr lang="pl-PL" dirty="0"/>
              <a:t> trwały badania austriackiego pediatry Hansa Aspergera.</a:t>
            </a:r>
          </a:p>
          <a:p>
            <a:endParaRPr lang="pl-PL" dirty="0">
              <a:ea typeface="Calibri"/>
              <a:cs typeface="Calibri"/>
            </a:endParaRPr>
          </a:p>
          <a:p>
            <a:endParaRPr lang="pl-PL" dirty="0"/>
          </a:p>
        </p:txBody>
      </p:sp>
    </p:spTree>
    <p:extLst>
      <p:ext uri="{BB962C8B-B14F-4D97-AF65-F5344CB8AC3E}">
        <p14:creationId xmlns:p14="http://schemas.microsoft.com/office/powerpoint/2010/main" val="42309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pl-PL" dirty="0"/>
              <a:t>Autyzm</a:t>
            </a:r>
            <a:br>
              <a:rPr lang="pl-PL" dirty="0"/>
            </a:br>
            <a:r>
              <a:rPr lang="pl-PL" dirty="0"/>
              <a:t>Zespół Wsparcia Osób ze Szczególnymi Potrzebami UMK</a:t>
            </a:r>
            <a:endParaRPr lang="en-US" dirty="0"/>
          </a:p>
          <a:p>
            <a:endParaRPr lang="en-US" dirty="0"/>
          </a:p>
        </p:txBody>
      </p:sp>
      <p:sp>
        <p:nvSpPr>
          <p:cNvPr id="8" name="Text Placeholder 7"/>
          <p:cNvSpPr>
            <a:spLocks noGrp="1"/>
          </p:cNvSpPr>
          <p:nvPr>
            <p:ph type="body" sz="quarter" idx="24"/>
          </p:nvPr>
        </p:nvSpPr>
        <p:spPr>
          <a:xfrm>
            <a:off x="460168" y="1117304"/>
            <a:ext cx="8074024" cy="3238758"/>
          </a:xfrm>
        </p:spPr>
        <p:txBody>
          <a:bodyPr anchor="t"/>
          <a:lstStyle/>
          <a:p>
            <a:pPr algn="ctr"/>
            <a:r>
              <a:rPr lang="pl-PL" sz="1800" b="1" dirty="0"/>
              <a:t>Hans Asperger – ciemne karty historii</a:t>
            </a:r>
          </a:p>
          <a:p>
            <a:pPr algn="ctr"/>
            <a:endParaRPr lang="pl-PL" dirty="0"/>
          </a:p>
          <a:p>
            <a:r>
              <a:rPr lang="pl-PL" dirty="0"/>
              <a:t>Hans Asperger był austriackim pediatrą i psychiatrą, który opisał zaburzenie nazwane później od jego nazwiska zespołem Aspergera. </a:t>
            </a:r>
          </a:p>
          <a:p>
            <a:r>
              <a:rPr lang="pl-PL" dirty="0"/>
              <a:t>Istnieją jednak dowody na to, że brał udział w akcji T4 – nazistowskim programie eliminacji osób nieuleczalnie chorych i niepełnosprawnych. Współpracował z kliniką Am </a:t>
            </a:r>
            <a:r>
              <a:rPr lang="pl-PL" dirty="0" err="1"/>
              <a:t>Spiegelgrund</a:t>
            </a:r>
            <a:r>
              <a:rPr lang="pl-PL" dirty="0"/>
              <a:t>, w której dokonywano eutanazji dzieci. Szacuje się, że w tej klinice, śmierć poniosło prawie 800 młodych pacjentów, a setki innych poddano eksperymentom medycznym. </a:t>
            </a:r>
          </a:p>
          <a:p>
            <a:r>
              <a:rPr lang="pl-PL" dirty="0"/>
              <a:t>Sformułowanie „zespół Aspergera” nadal funkcjonuje w potocznej mowie. </a:t>
            </a:r>
            <a:r>
              <a:rPr lang="pl-PL" b="1" dirty="0"/>
              <a:t>Warto jednak pamiętać, </a:t>
            </a:r>
            <a:br>
              <a:rPr lang="pl-PL" b="1" dirty="0"/>
            </a:br>
            <a:r>
              <a:rPr lang="pl-PL" b="1" dirty="0"/>
              <a:t>że dr. Asperger był nazistą, który selekcjonował dzieci i współuczestniczył w zbrodniach nazistowskich. </a:t>
            </a:r>
          </a:p>
        </p:txBody>
      </p:sp>
    </p:spTree>
    <p:extLst>
      <p:ext uri="{BB962C8B-B14F-4D97-AF65-F5344CB8AC3E}">
        <p14:creationId xmlns:p14="http://schemas.microsoft.com/office/powerpoint/2010/main" val="3763708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12329</TotalTime>
  <Words>1834</Words>
  <Application>Microsoft Office PowerPoint</Application>
  <PresentationFormat>Pokaz na ekranie (16:9)</PresentationFormat>
  <Paragraphs>214</Paragraphs>
  <Slides>26</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26</vt:i4>
      </vt:variant>
    </vt:vector>
  </HeadingPairs>
  <TitlesOfParts>
    <vt:vector size="35" baseType="lpstr">
      <vt:lpstr>宋体</vt:lpstr>
      <vt:lpstr>Arial</vt:lpstr>
      <vt:lpstr>barlow-extralight</vt:lpstr>
      <vt:lpstr>Calibri</vt:lpstr>
      <vt:lpstr>Fira Sans</vt:lpstr>
      <vt:lpstr>Google Sans</vt:lpstr>
      <vt:lpstr>Times New Roman</vt:lpstr>
      <vt:lpstr>Wingdings</vt:lpstr>
      <vt:lpstr>Office Theme</vt:lpstr>
      <vt:lpstr>Autyzm poznaj, zrozum, wspieraj</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Slidetorial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Slidetorial</dc:creator>
  <cp:lastModifiedBy>Katarzyna Makowska (kmakowska)</cp:lastModifiedBy>
  <cp:revision>150</cp:revision>
  <dcterms:created xsi:type="dcterms:W3CDTF">2016-12-06T12:50:57Z</dcterms:created>
  <dcterms:modified xsi:type="dcterms:W3CDTF">2025-04-06T18:00:13Z</dcterms:modified>
</cp:coreProperties>
</file>