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59" r:id="rId5"/>
    <p:sldId id="261" r:id="rId6"/>
    <p:sldId id="258" r:id="rId7"/>
    <p:sldId id="265" r:id="rId8"/>
    <p:sldId id="262" r:id="rId9"/>
    <p:sldId id="260" r:id="rId10"/>
    <p:sldId id="269" r:id="rId11"/>
    <p:sldId id="263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885728-1185-44B8-BF6C-0423C3185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1458" y="1116510"/>
            <a:ext cx="8915399" cy="1238115"/>
          </a:xfrm>
        </p:spPr>
        <p:txBody>
          <a:bodyPr/>
          <a:lstStyle/>
          <a:p>
            <a:pPr algn="ctr"/>
            <a:r>
              <a:rPr lang="pl-PL" dirty="0"/>
              <a:t>Spektrum autyzmu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3694" y="3079134"/>
            <a:ext cx="7641309" cy="886522"/>
          </a:xfrm>
        </p:spPr>
        <p:txBody>
          <a:bodyPr>
            <a:normAutofit/>
          </a:bodyPr>
          <a:lstStyle/>
          <a:p>
            <a:pPr algn="ctr"/>
            <a:r>
              <a:rPr lang="pl-PL" sz="4000" spc="600" dirty="0"/>
              <a:t>Fakty i mity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52321117-53E8-4F6D-A0F4-77B4D2D83169}"/>
              </a:ext>
            </a:extLst>
          </p:cNvPr>
          <p:cNvSpPr txBox="1">
            <a:spLocks/>
          </p:cNvSpPr>
          <p:nvPr/>
        </p:nvSpPr>
        <p:spPr>
          <a:xfrm>
            <a:off x="3118502" y="5640188"/>
            <a:ext cx="7641309" cy="8865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000" dirty="0"/>
              <a:t>Zrzeszenie Osób </a:t>
            </a:r>
            <a:r>
              <a:rPr lang="pl-PL" sz="2000" dirty="0" err="1"/>
              <a:t>Neuroróżnorodnych</a:t>
            </a:r>
            <a:endParaRPr lang="pl-PL" sz="2000" dirty="0"/>
          </a:p>
          <a:p>
            <a:pPr algn="ctr"/>
            <a:r>
              <a:rPr lang="pl-PL" sz="2000" dirty="0"/>
              <a:t>Uniwersytetu Mikołaja Kopernika w Toruniu </a:t>
            </a:r>
          </a:p>
        </p:txBody>
      </p:sp>
      <p:pic>
        <p:nvPicPr>
          <p:cNvPr id="1028" name="Picture 4" descr="Instytut Historii i Archiwistyki - Uniwersytet Mikołaja Kopernika w Toruniu">
            <a:extLst>
              <a:ext uri="{FF2B5EF4-FFF2-40B4-BE49-F238E27FC236}">
                <a16:creationId xmlns:a16="http://schemas.microsoft.com/office/drawing/2014/main" id="{F97CBF9A-08C1-47DD-B5F9-20B285924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307" y="205284"/>
            <a:ext cx="1362411" cy="114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205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Tylko osoby w spektrum autyzmu </a:t>
            </a:r>
            <a:r>
              <a:rPr lang="pl-PL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stimują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czyli powtarzają ruchy</a:t>
            </a:r>
            <a:r>
              <a:rPr lang="pl-PL" sz="32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czy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dźwięki, które mają na celu rozładowanie napięcia nerwowego lub wyrażenie silnych emocji. 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Większość ludzi, gdy się bardzo nudzi lub jest zdenerwowana stymuluje się poprzez </a:t>
            </a:r>
            <a:r>
              <a:rPr lang="pl-PL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stimy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np.: klika długopisem, bębni palcami w ławkę, rusza nogą. </a:t>
            </a:r>
          </a:p>
          <a:p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Osoby w spektrum autyzmu, wykazują jednak wyższą potrzebę </a:t>
            </a:r>
            <a:r>
              <a:rPr lang="pl-PL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stimowania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niż inni.</a:t>
            </a:r>
          </a:p>
        </p:txBody>
      </p:sp>
    </p:spTree>
    <p:extLst>
      <p:ext uri="{BB962C8B-B14F-4D97-AF65-F5344CB8AC3E}">
        <p14:creationId xmlns:p14="http://schemas.microsoft.com/office/powerpoint/2010/main" val="132792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Osoby w spektrum autyzmu nie potrzebują kontaktu</a:t>
            </a:r>
            <a:b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z innymi ludźmi.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Osoby w spektrum autyzmu często szukają kontaktu z innymi ludźmi, ale nie wiedzą, jak go nawiązać. Tak jak inne osoby boleśnie odczuwają samotność i odrzucenie.</a:t>
            </a:r>
          </a:p>
          <a:p>
            <a:endParaRPr lang="pl-PL" sz="4000" spc="600" dirty="0"/>
          </a:p>
        </p:txBody>
      </p:sp>
    </p:spTree>
    <p:extLst>
      <p:ext uri="{BB962C8B-B14F-4D97-AF65-F5344CB8AC3E}">
        <p14:creationId xmlns:p14="http://schemas.microsoft.com/office/powerpoint/2010/main" val="2694175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Osoby w spektrum autyzmu są ciche, nieśmiałe i nudne.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Jeżeli tak uważasz, to znaczy, że nie znasz osób w spektrum lub znasz tylko jedną taką osobę.</a:t>
            </a:r>
          </a:p>
          <a:p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Można wiele powiedzieć o spotkaniach w ramach Zrzeszenia Osób </a:t>
            </a:r>
            <a:r>
              <a:rPr lang="pl-PL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Neuroróżnorodnych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ale nie to, że są ciche i nudne. Jesteśmy towarzyscy, empatyczni, pełni pozytywnej energii i pozytywnie zakręceni.</a:t>
            </a:r>
          </a:p>
          <a:p>
            <a:endParaRPr lang="pl-PL" sz="4000" spc="600" dirty="0"/>
          </a:p>
        </p:txBody>
      </p:sp>
    </p:spTree>
    <p:extLst>
      <p:ext uri="{BB962C8B-B14F-4D97-AF65-F5344CB8AC3E}">
        <p14:creationId xmlns:p14="http://schemas.microsoft.com/office/powerpoint/2010/main" val="3108665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885728-1185-44B8-BF6C-0423C3185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2708" y="2443660"/>
            <a:ext cx="8915399" cy="1238115"/>
          </a:xfrm>
        </p:spPr>
        <p:txBody>
          <a:bodyPr/>
          <a:lstStyle/>
          <a:p>
            <a:pPr algn="ctr"/>
            <a:r>
              <a:rPr lang="pl-PL" dirty="0"/>
              <a:t>Dziękujemy za uwagę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52321117-53E8-4F6D-A0F4-77B4D2D83169}"/>
              </a:ext>
            </a:extLst>
          </p:cNvPr>
          <p:cNvSpPr txBox="1">
            <a:spLocks/>
          </p:cNvSpPr>
          <p:nvPr/>
        </p:nvSpPr>
        <p:spPr>
          <a:xfrm>
            <a:off x="4137650" y="5550294"/>
            <a:ext cx="7641309" cy="8865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l-PL" sz="2000" dirty="0"/>
              <a:t>Zrzeszenie Osób </a:t>
            </a:r>
            <a:r>
              <a:rPr lang="pl-PL" sz="2000" dirty="0" err="1"/>
              <a:t>Neuroróżnorodnych</a:t>
            </a:r>
            <a:endParaRPr lang="pl-PL" sz="2000" dirty="0"/>
          </a:p>
          <a:p>
            <a:pPr algn="r"/>
            <a:r>
              <a:rPr lang="pl-PL" sz="2000" dirty="0"/>
              <a:t>Uniwersytetu Mikołaja Kopernika w Toruniu </a:t>
            </a:r>
          </a:p>
        </p:txBody>
      </p:sp>
      <p:pic>
        <p:nvPicPr>
          <p:cNvPr id="1028" name="Picture 4" descr="Instytut Historii i Archiwistyki - Uniwersytet Mikołaja Kopernika w Toruniu">
            <a:extLst>
              <a:ext uri="{FF2B5EF4-FFF2-40B4-BE49-F238E27FC236}">
                <a16:creationId xmlns:a16="http://schemas.microsoft.com/office/drawing/2014/main" id="{F97CBF9A-08C1-47DD-B5F9-20B285924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0" y="376734"/>
            <a:ext cx="1362411" cy="114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53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Autyzm to choroba. </a:t>
            </a:r>
            <a:b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	</a:t>
            </a: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Autyzm to nie choroba, tylko zaburzenie </a:t>
            </a:r>
            <a:r>
              <a:rPr lang="pl-PL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neurorozwojowe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 Autyzm jest inną ścieżką rozwojową, odmienną od rozwoju osoby bez autyzmu.</a:t>
            </a:r>
          </a:p>
        </p:txBody>
      </p:sp>
    </p:spTree>
    <p:extLst>
      <p:ext uri="{BB962C8B-B14F-4D97-AF65-F5344CB8AC3E}">
        <p14:creationId xmlns:p14="http://schemas.microsoft.com/office/powerpoint/2010/main" val="399021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Osoby cierpią na autyzm.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Osoby w spektrum cierpią, ale najwyżej na brak akceptacji i społecznego zrozumienia.</a:t>
            </a:r>
            <a:endParaRPr lang="pl-PL" sz="4000" spc="600" dirty="0"/>
          </a:p>
        </p:txBody>
      </p:sp>
    </p:spTree>
    <p:extLst>
      <p:ext uri="{BB962C8B-B14F-4D97-AF65-F5344CB8AC3E}">
        <p14:creationId xmlns:p14="http://schemas.microsoft.com/office/powerpoint/2010/main" val="192414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Autyzm jest spowodowany przez szczepionki </a:t>
            </a:r>
            <a:b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lub błędy wychowawcze.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Badania naukowe dowodzą, że źródła autyzmu </a:t>
            </a:r>
            <a:b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są </a:t>
            </a:r>
            <a:r>
              <a:rPr lang="pl-PL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neurorozwojowe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 sięgają stanu prenatalnego dziecka. Nie mają więc związku ze szczepieniami ani wychowaniem. Częstość występowania autyzmu u dzieci szczepionych </a:t>
            </a:r>
            <a:b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 nieszczepionych nie różni się statystycznie.</a:t>
            </a:r>
            <a:endParaRPr lang="pl-PL" sz="4000" spc="600" dirty="0"/>
          </a:p>
        </p:txBody>
      </p:sp>
    </p:spTree>
    <p:extLst>
      <p:ext uri="{BB962C8B-B14F-4D97-AF65-F5344CB8AC3E}">
        <p14:creationId xmlns:p14="http://schemas.microsoft.com/office/powerpoint/2010/main" val="2409674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Autyzm można wyleczyć.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Autyzmu nie da się wyleczyć, bo nie można zmienić materiału genetycznego danej osoby. Z autyzmu się też </a:t>
            </a:r>
            <a:b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nie wyrasta, a związane z autyzmem trudności towarzyszą danej osobie przez całe życie.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pl-PL" sz="4000" spc="600" dirty="0"/>
          </a:p>
        </p:txBody>
      </p:sp>
    </p:spTree>
    <p:extLst>
      <p:ext uri="{BB962C8B-B14F-4D97-AF65-F5344CB8AC3E}">
        <p14:creationId xmlns:p14="http://schemas.microsoft.com/office/powerpoint/2010/main" val="231342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Autyzm dotyczy tylko dzieci. Jest diagnozowany tylko u dzieci.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Spektrum autyzmu może zostać zdiagnozowane na każdym etapie życia człowieka. Autyzm towarzyszy osobie przez całe życie, ale diagnoza (nawet późna) pozwala lepiej zrozumieć siebie i trudności wynikające ze spektrum autyzmu. </a:t>
            </a:r>
            <a:endParaRPr lang="pl-PL" sz="4000" spc="600" dirty="0"/>
          </a:p>
        </p:txBody>
      </p:sp>
    </p:spTree>
    <p:extLst>
      <p:ext uri="{BB962C8B-B14F-4D97-AF65-F5344CB8AC3E}">
        <p14:creationId xmlns:p14="http://schemas.microsoft.com/office/powerpoint/2010/main" val="64140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Autyzm częściej występuje u chłopców.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Autyzm jest częściej wykrywany u chłopców, ponieważ testy diagnostyczne oparte są na wynikach badań u chłopców. Może to być przyczyną błędnej diagnozy wielu dziewcząt i kobiet. Często nie otrzymują one poprawnej diagnozy lub otrzymują ją później </a:t>
            </a:r>
            <a:b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niż mężczyźni.</a:t>
            </a:r>
          </a:p>
        </p:txBody>
      </p:sp>
    </p:spTree>
    <p:extLst>
      <p:ext uri="{BB962C8B-B14F-4D97-AF65-F5344CB8AC3E}">
        <p14:creationId xmlns:p14="http://schemas.microsoft.com/office/powerpoint/2010/main" val="2013987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Osoby w spektrum autyzmu nie okazują uczuć, są pozbawione empatii. Autyści to psychopaci lub socjopaci.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Osoby w spektrum nie zawsze potrafią mówić o swoich emocjach lub ich okazywać, </a:t>
            </a:r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ale to nie oznacza, że nie mają uczuć. To bardzo krzywdzący mit.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Problemy z odczytywaniem intencji innych ludzi lub lęki społeczne komplikują ich relacje z innymi osobami. </a:t>
            </a:r>
            <a:endParaRPr lang="pl-PL" sz="32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pl-PL" sz="4000" spc="600" dirty="0"/>
          </a:p>
        </p:txBody>
      </p:sp>
    </p:spTree>
    <p:extLst>
      <p:ext uri="{BB962C8B-B14F-4D97-AF65-F5344CB8AC3E}">
        <p14:creationId xmlns:p14="http://schemas.microsoft.com/office/powerpoint/2010/main" val="405865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F4FA106-D96A-48E5-93CC-28C041D85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6226" y="624927"/>
            <a:ext cx="9767944" cy="5506931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Mit: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Osoby w spektrum autyzmu nie przytulają się, unikają dotyku.</a:t>
            </a:r>
          </a:p>
          <a:p>
            <a:endParaRPr lang="pl-PL" sz="3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pl-PL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Fakty: </a:t>
            </a:r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Część osób w spektrum przytula się do osób bliskich, część z nich tego unika. Są też osoby, dla których dotyk powoduje ból fizyczny.</a:t>
            </a:r>
          </a:p>
          <a:p>
            <a:r>
              <a:rPr lang="pl-P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Tak jak nie ma dwóch takich samych osób, tak nie ma dwóch takich samych osób w spektrum.</a:t>
            </a:r>
          </a:p>
          <a:p>
            <a:endParaRPr lang="pl-PL" sz="32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pl-PL" sz="4000" spc="600" dirty="0"/>
          </a:p>
        </p:txBody>
      </p:sp>
    </p:spTree>
    <p:extLst>
      <p:ext uri="{BB962C8B-B14F-4D97-AF65-F5344CB8AC3E}">
        <p14:creationId xmlns:p14="http://schemas.microsoft.com/office/powerpoint/2010/main" val="2531043905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185</TotalTime>
  <Words>462</Words>
  <Application>Microsoft Office PowerPoint</Application>
  <PresentationFormat>Panoramiczny</PresentationFormat>
  <Paragraphs>42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 Light</vt:lpstr>
      <vt:lpstr>Century Gothic</vt:lpstr>
      <vt:lpstr>Wingdings 3</vt:lpstr>
      <vt:lpstr>Smuga</vt:lpstr>
      <vt:lpstr>Spektrum autyzmu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Dziękujemy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Spektrum autyzmu</dc:title>
  <dc:creator>Katarzyna Makowska (kmakowska)</dc:creator>
  <cp:lastModifiedBy>Katarzyna Makowska (kmakowska)</cp:lastModifiedBy>
  <cp:revision>21</cp:revision>
  <dcterms:created xsi:type="dcterms:W3CDTF">2025-03-23T16:05:06Z</dcterms:created>
  <dcterms:modified xsi:type="dcterms:W3CDTF">2025-04-07T06:27:48Z</dcterms:modified>
</cp:coreProperties>
</file>